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Lst>
  <p:notesMasterIdLst>
    <p:notesMasterId r:id="rId37"/>
  </p:notesMasterIdLst>
  <p:handoutMasterIdLst>
    <p:handoutMasterId r:id="rId38"/>
  </p:handoutMasterIdLst>
  <p:sldIdLst>
    <p:sldId id="455" r:id="rId3"/>
    <p:sldId id="456" r:id="rId4"/>
    <p:sldId id="457" r:id="rId5"/>
    <p:sldId id="458" r:id="rId6"/>
    <p:sldId id="488" r:id="rId7"/>
    <p:sldId id="489" r:id="rId8"/>
    <p:sldId id="490" r:id="rId9"/>
    <p:sldId id="491" r:id="rId10"/>
    <p:sldId id="492" r:id="rId11"/>
    <p:sldId id="493" r:id="rId12"/>
    <p:sldId id="494" r:id="rId13"/>
    <p:sldId id="495" r:id="rId14"/>
    <p:sldId id="496" r:id="rId15"/>
    <p:sldId id="497" r:id="rId16"/>
    <p:sldId id="498" r:id="rId17"/>
    <p:sldId id="499" r:id="rId18"/>
    <p:sldId id="459" r:id="rId19"/>
    <p:sldId id="460" r:id="rId20"/>
    <p:sldId id="464" r:id="rId21"/>
    <p:sldId id="486" r:id="rId22"/>
    <p:sldId id="465" r:id="rId23"/>
    <p:sldId id="462" r:id="rId24"/>
    <p:sldId id="463" r:id="rId25"/>
    <p:sldId id="466" r:id="rId26"/>
    <p:sldId id="467" r:id="rId27"/>
    <p:sldId id="468" r:id="rId28"/>
    <p:sldId id="469" r:id="rId29"/>
    <p:sldId id="470" r:id="rId30"/>
    <p:sldId id="471" r:id="rId31"/>
    <p:sldId id="472" r:id="rId32"/>
    <p:sldId id="473" r:id="rId33"/>
    <p:sldId id="482" r:id="rId34"/>
    <p:sldId id="483" r:id="rId35"/>
    <p:sldId id="277" r:id="rId36"/>
  </p:sldIdLst>
  <p:sldSz cx="12192000" cy="6858000"/>
  <p:notesSz cx="9874250"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547"/>
    <a:srgbClr val="000000"/>
    <a:srgbClr val="232323"/>
    <a:srgbClr val="2E2D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75406" autoAdjust="0"/>
  </p:normalViewPr>
  <p:slideViewPr>
    <p:cSldViewPr snapToGrid="0">
      <p:cViewPr varScale="1">
        <p:scale>
          <a:sx n="86" d="100"/>
          <a:sy n="86" d="100"/>
        </p:scale>
        <p:origin x="1566" y="90"/>
      </p:cViewPr>
      <p:guideLst/>
    </p:cSldViewPr>
  </p:slideViewPr>
  <p:notesTextViewPr>
    <p:cViewPr>
      <p:scale>
        <a:sx n="3" d="2"/>
        <a:sy n="3" d="2"/>
      </p:scale>
      <p:origin x="0" y="0"/>
    </p:cViewPr>
  </p:notesTextViewPr>
  <p:notesViewPr>
    <p:cSldViewPr snapToGrid="0">
      <p:cViewPr varScale="1">
        <p:scale>
          <a:sx n="117" d="100"/>
          <a:sy n="117" d="100"/>
        </p:scale>
        <p:origin x="208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3" y="1"/>
            <a:ext cx="4278842" cy="341064"/>
          </a:xfrm>
          <a:prstGeom prst="rect">
            <a:avLst/>
          </a:prstGeom>
        </p:spPr>
        <p:txBody>
          <a:bodyPr vert="horz" lIns="91440" tIns="45720" rIns="91440" bIns="45720" rtlCol="0"/>
          <a:lstStyle>
            <a:lvl1pPr algn="r">
              <a:defRPr sz="1200"/>
            </a:lvl1pPr>
          </a:lstStyle>
          <a:p>
            <a:fld id="{9B16D691-7D92-46A8-9FC7-2933B4D37BA6}" type="datetimeFigureOut">
              <a:rPr lang="en-US" smtClean="0"/>
              <a:t>5/18/2020</a:t>
            </a:fld>
            <a:endParaRPr lang="en-US"/>
          </a:p>
        </p:txBody>
      </p:sp>
      <p:sp>
        <p:nvSpPr>
          <p:cNvPr id="4" name="Footer Placeholder 3"/>
          <p:cNvSpPr>
            <a:spLocks noGrp="1"/>
          </p:cNvSpPr>
          <p:nvPr>
            <p:ph type="ftr" sz="quarter" idx="2"/>
          </p:nvPr>
        </p:nvSpPr>
        <p:spPr>
          <a:xfrm>
            <a:off x="0" y="6456612"/>
            <a:ext cx="4278842"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3" y="6456612"/>
            <a:ext cx="4278842" cy="341063"/>
          </a:xfrm>
          <a:prstGeom prst="rect">
            <a:avLst/>
          </a:prstGeom>
        </p:spPr>
        <p:txBody>
          <a:bodyPr vert="horz" lIns="91440" tIns="45720" rIns="91440" bIns="45720" rtlCol="0" anchor="b"/>
          <a:lstStyle>
            <a:lvl1pPr algn="r">
              <a:defRPr sz="1200"/>
            </a:lvl1pPr>
          </a:lstStyle>
          <a:p>
            <a:fld id="{95812F4C-51DD-4F3E-8BCF-33D777912053}" type="slidenum">
              <a:rPr lang="en-US" smtClean="0"/>
              <a:t>‹#›</a:t>
            </a:fld>
            <a:endParaRPr lang="en-US"/>
          </a:p>
        </p:txBody>
      </p:sp>
    </p:spTree>
    <p:extLst>
      <p:ext uri="{BB962C8B-B14F-4D97-AF65-F5344CB8AC3E}">
        <p14:creationId xmlns:p14="http://schemas.microsoft.com/office/powerpoint/2010/main" val="647631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413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2763" y="0"/>
            <a:ext cx="4279900" cy="341313"/>
          </a:xfrm>
          <a:prstGeom prst="rect">
            <a:avLst/>
          </a:prstGeom>
        </p:spPr>
        <p:txBody>
          <a:bodyPr vert="horz" lIns="91440" tIns="45720" rIns="91440" bIns="45720" rtlCol="0"/>
          <a:lstStyle>
            <a:lvl1pPr algn="r">
              <a:defRPr sz="1200"/>
            </a:lvl1pPr>
          </a:lstStyle>
          <a:p>
            <a:fld id="{C0558265-EB08-4DF7-A82A-6AFB52D83FBF}" type="datetimeFigureOut">
              <a:rPr lang="en-US" smtClean="0"/>
              <a:t>5/18/2020</a:t>
            </a:fld>
            <a:endParaRPr lang="en-US"/>
          </a:p>
        </p:txBody>
      </p:sp>
      <p:sp>
        <p:nvSpPr>
          <p:cNvPr id="4" name="Slide Image Placeholder 3"/>
          <p:cNvSpPr>
            <a:spLocks noGrp="1" noRot="1" noChangeAspect="1"/>
          </p:cNvSpPr>
          <p:nvPr>
            <p:ph type="sldImg" idx="2"/>
          </p:nvPr>
        </p:nvSpPr>
        <p:spPr>
          <a:xfrm>
            <a:off x="2898775" y="849313"/>
            <a:ext cx="4076700"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71838"/>
            <a:ext cx="7899400" cy="2676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363"/>
            <a:ext cx="4278313" cy="3413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2763" y="6456363"/>
            <a:ext cx="4279900" cy="341312"/>
          </a:xfrm>
          <a:prstGeom prst="rect">
            <a:avLst/>
          </a:prstGeom>
        </p:spPr>
        <p:txBody>
          <a:bodyPr vert="horz" lIns="91440" tIns="45720" rIns="91440" bIns="45720" rtlCol="0" anchor="b"/>
          <a:lstStyle>
            <a:lvl1pPr algn="r">
              <a:defRPr sz="1200"/>
            </a:lvl1pPr>
          </a:lstStyle>
          <a:p>
            <a:fld id="{DC0CD87D-C1CF-4466-9601-59552356DE12}" type="slidenum">
              <a:rPr lang="en-US" smtClean="0"/>
              <a:t>‹#›</a:t>
            </a:fld>
            <a:endParaRPr lang="en-US"/>
          </a:p>
        </p:txBody>
      </p:sp>
    </p:spTree>
    <p:extLst>
      <p:ext uri="{BB962C8B-B14F-4D97-AF65-F5344CB8AC3E}">
        <p14:creationId xmlns:p14="http://schemas.microsoft.com/office/powerpoint/2010/main" val="3276180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0CD87D-C1CF-4466-9601-59552356DE12}" type="slidenum">
              <a:rPr lang="en-US" smtClean="0"/>
              <a:t>1</a:t>
            </a:fld>
            <a:endParaRPr lang="en-US"/>
          </a:p>
        </p:txBody>
      </p:sp>
    </p:spTree>
    <p:extLst>
      <p:ext uri="{BB962C8B-B14F-4D97-AF65-F5344CB8AC3E}">
        <p14:creationId xmlns:p14="http://schemas.microsoft.com/office/powerpoint/2010/main" val="1768269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0CD87D-C1CF-4466-9601-59552356DE12}" type="slidenum">
              <a:rPr lang="en-US" smtClean="0"/>
              <a:t>12</a:t>
            </a:fld>
            <a:endParaRPr lang="en-US"/>
          </a:p>
        </p:txBody>
      </p:sp>
    </p:spTree>
    <p:extLst>
      <p:ext uri="{BB962C8B-B14F-4D97-AF65-F5344CB8AC3E}">
        <p14:creationId xmlns:p14="http://schemas.microsoft.com/office/powerpoint/2010/main" val="1990281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0CD87D-C1CF-4466-9601-59552356DE12}" type="slidenum">
              <a:rPr lang="en-US" smtClean="0"/>
              <a:t>13</a:t>
            </a:fld>
            <a:endParaRPr lang="en-US"/>
          </a:p>
        </p:txBody>
      </p:sp>
    </p:spTree>
    <p:extLst>
      <p:ext uri="{BB962C8B-B14F-4D97-AF65-F5344CB8AC3E}">
        <p14:creationId xmlns:p14="http://schemas.microsoft.com/office/powerpoint/2010/main" val="4085671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0CD87D-C1CF-4466-9601-59552356DE12}" type="slidenum">
              <a:rPr lang="en-US" smtClean="0"/>
              <a:t>14</a:t>
            </a:fld>
            <a:endParaRPr lang="en-US"/>
          </a:p>
        </p:txBody>
      </p:sp>
    </p:spTree>
    <p:extLst>
      <p:ext uri="{BB962C8B-B14F-4D97-AF65-F5344CB8AC3E}">
        <p14:creationId xmlns:p14="http://schemas.microsoft.com/office/powerpoint/2010/main" val="2969247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0CD87D-C1CF-4466-9601-59552356DE12}" type="slidenum">
              <a:rPr lang="en-US" smtClean="0"/>
              <a:t>15</a:t>
            </a:fld>
            <a:endParaRPr lang="en-US"/>
          </a:p>
        </p:txBody>
      </p:sp>
    </p:spTree>
    <p:extLst>
      <p:ext uri="{BB962C8B-B14F-4D97-AF65-F5344CB8AC3E}">
        <p14:creationId xmlns:p14="http://schemas.microsoft.com/office/powerpoint/2010/main" val="421486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0CD87D-C1CF-4466-9601-59552356DE12}" type="slidenum">
              <a:rPr lang="en-US" smtClean="0"/>
              <a:t>16</a:t>
            </a:fld>
            <a:endParaRPr lang="en-US"/>
          </a:p>
        </p:txBody>
      </p:sp>
    </p:spTree>
    <p:extLst>
      <p:ext uri="{BB962C8B-B14F-4D97-AF65-F5344CB8AC3E}">
        <p14:creationId xmlns:p14="http://schemas.microsoft.com/office/powerpoint/2010/main" val="3029592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a:t>
            </a:r>
            <a:r>
              <a:rPr lang="en-US" baseline="0" dirty="0"/>
              <a:t> </a:t>
            </a:r>
            <a:r>
              <a:rPr lang="ru-RU" baseline="0" dirty="0"/>
              <a:t>предназначен для хранения одного символа </a:t>
            </a:r>
            <a:r>
              <a:rPr lang="en-US" baseline="0" dirty="0"/>
              <a:t>UTF-16</a:t>
            </a:r>
            <a:r>
              <a:rPr lang="ru-RU" baseline="0" dirty="0"/>
              <a:t>, фактически это двухбайтовый </a:t>
            </a:r>
            <a:r>
              <a:rPr lang="ru-RU" baseline="0" dirty="0" err="1"/>
              <a:t>беззнаковый</a:t>
            </a:r>
            <a:r>
              <a:rPr lang="ru-RU" baseline="0" dirty="0"/>
              <a:t> целочисленный тип (аналог </a:t>
            </a:r>
            <a:r>
              <a:rPr lang="en-US" baseline="0" dirty="0" err="1"/>
              <a:t>ushort</a:t>
            </a:r>
            <a:r>
              <a:rPr lang="en-US" baseline="0" dirty="0"/>
              <a:t>)</a:t>
            </a:r>
            <a:r>
              <a:rPr lang="ru-RU" baseline="0" dirty="0"/>
              <a:t>.</a:t>
            </a:r>
            <a:endParaRPr lang="en-US" baseline="0" dirty="0"/>
          </a:p>
          <a:p>
            <a:r>
              <a:rPr lang="ru-RU" baseline="0" dirty="0"/>
              <a:t>Длина указателя зависит от разрядности текущей платформы (4 или 8 байт)</a:t>
            </a:r>
            <a:r>
              <a:rPr lang="en-US" baseline="0" dirty="0"/>
              <a:t>.</a:t>
            </a:r>
            <a:endParaRPr lang="ru-RU" dirty="0"/>
          </a:p>
        </p:txBody>
      </p:sp>
      <p:sp>
        <p:nvSpPr>
          <p:cNvPr id="4" name="Slide Number Placeholder 3"/>
          <p:cNvSpPr>
            <a:spLocks noGrp="1"/>
          </p:cNvSpPr>
          <p:nvPr>
            <p:ph type="sldNum" sz="quarter" idx="10"/>
          </p:nvPr>
        </p:nvSpPr>
        <p:spPr/>
        <p:txBody>
          <a:bodyPr/>
          <a:lstStyle/>
          <a:p>
            <a:fld id="{DC0CD87D-C1CF-4466-9601-59552356DE12}" type="slidenum">
              <a:rPr lang="en-US" smtClean="0"/>
              <a:t>19</a:t>
            </a:fld>
            <a:endParaRPr lang="en-US"/>
          </a:p>
        </p:txBody>
      </p:sp>
    </p:spTree>
    <p:extLst>
      <p:ext uri="{BB962C8B-B14F-4D97-AF65-F5344CB8AC3E}">
        <p14:creationId xmlns:p14="http://schemas.microsoft.com/office/powerpoint/2010/main" val="127284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latin typeface="+mn-lt"/>
                <a:ea typeface="+mn-ea"/>
                <a:cs typeface="+mn-cs"/>
              </a:rPr>
              <a:t>Преобразование типов в выражениях происходит </a:t>
            </a:r>
            <a:r>
              <a:rPr lang="ru-RU" sz="1200" i="1" kern="1200" dirty="0">
                <a:solidFill>
                  <a:schemeClr val="tx1"/>
                </a:solidFill>
                <a:latin typeface="+mn-lt"/>
                <a:ea typeface="+mn-ea"/>
                <a:cs typeface="+mn-cs"/>
              </a:rPr>
              <a:t>неявно</a:t>
            </a:r>
            <a:r>
              <a:rPr lang="ru-RU" sz="1200" kern="1200" dirty="0">
                <a:solidFill>
                  <a:schemeClr val="tx1"/>
                </a:solidFill>
                <a:latin typeface="+mn-lt"/>
                <a:ea typeface="+mn-ea"/>
                <a:cs typeface="+mn-cs"/>
              </a:rPr>
              <a:t> (без участия программистов) следующим образом. Если одни из операндов имеет тип, изображённый на более низком уровне, чем другой, то он приводится к типу второго операнда при наличии пути между ними. Если пути нет, то возникает ошибка компиляции (чтобы её избежать, необходимо воспользоваться операцией явного преобразования). Если путей преобразования несколько, то выбирается наиболее короткий, не содержащий пунктирных линий.</a:t>
            </a:r>
            <a:endParaRPr lang="en-US" sz="1200" kern="1200" dirty="0">
              <a:solidFill>
                <a:schemeClr val="tx1"/>
              </a:solidFill>
              <a:latin typeface="+mn-lt"/>
              <a:ea typeface="+mn-ea"/>
              <a:cs typeface="+mn-cs"/>
            </a:endParaRPr>
          </a:p>
          <a:p>
            <a:endParaRPr lang="en-US" dirty="0"/>
          </a:p>
          <a:p>
            <a:r>
              <a:rPr lang="ru-RU" dirty="0"/>
              <a:t>Обратите внимание, что из </a:t>
            </a:r>
            <a:r>
              <a:rPr lang="en-US" dirty="0" err="1"/>
              <a:t>bool</a:t>
            </a:r>
            <a:r>
              <a:rPr lang="ru-RU" dirty="0"/>
              <a:t> и в него преобразования нет.</a:t>
            </a:r>
            <a:endParaRPr lang="en-US" dirty="0"/>
          </a:p>
        </p:txBody>
      </p:sp>
      <p:sp>
        <p:nvSpPr>
          <p:cNvPr id="4" name="Slide Number Placeholder 3"/>
          <p:cNvSpPr>
            <a:spLocks noGrp="1"/>
          </p:cNvSpPr>
          <p:nvPr>
            <p:ph type="sldNum" sz="quarter" idx="10"/>
          </p:nvPr>
        </p:nvSpPr>
        <p:spPr/>
        <p:txBody>
          <a:bodyPr/>
          <a:lstStyle/>
          <a:p>
            <a:fld id="{DC4F92F9-E1C8-4A29-BC61-F0D07CF480E0}" type="slidenum">
              <a:rPr lang="ru-RU" smtClean="0"/>
              <a:t>21</a:t>
            </a:fld>
            <a:endParaRPr lang="ru-RU"/>
          </a:p>
        </p:txBody>
      </p:sp>
    </p:spTree>
    <p:extLst>
      <p:ext uri="{BB962C8B-B14F-4D97-AF65-F5344CB8AC3E}">
        <p14:creationId xmlns:p14="http://schemas.microsoft.com/office/powerpoint/2010/main" val="1879095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a:t>Объект строки включает в себя поле, содержащее длину (4 байта), и сами символы (2 байта на символ).</a:t>
            </a:r>
          </a:p>
          <a:p>
            <a:r>
              <a:rPr lang="ru-RU" baseline="0" dirty="0"/>
              <a:t>Объём памяти, занимаемый переменными в стеке, жёстко фиксирован и зависит только от типа переменной. Но если переменная имеет ссылочный тип данных, указатель в стеке может указывать на область памяти любого объёма.</a:t>
            </a:r>
            <a:endParaRPr lang="ru-RU" dirty="0"/>
          </a:p>
        </p:txBody>
      </p:sp>
      <p:sp>
        <p:nvSpPr>
          <p:cNvPr id="4" name="Slide Number Placeholder 3"/>
          <p:cNvSpPr>
            <a:spLocks noGrp="1"/>
          </p:cNvSpPr>
          <p:nvPr>
            <p:ph type="sldNum" sz="quarter" idx="10"/>
          </p:nvPr>
        </p:nvSpPr>
        <p:spPr/>
        <p:txBody>
          <a:bodyPr/>
          <a:lstStyle/>
          <a:p>
            <a:fld id="{DC0CD87D-C1CF-4466-9601-59552356DE12}" type="slidenum">
              <a:rPr lang="en-US" smtClean="0"/>
              <a:t>23</a:t>
            </a:fld>
            <a:endParaRPr lang="en-US"/>
          </a:p>
        </p:txBody>
      </p:sp>
    </p:spTree>
    <p:extLst>
      <p:ext uri="{BB962C8B-B14F-4D97-AF65-F5344CB8AC3E}">
        <p14:creationId xmlns:p14="http://schemas.microsoft.com/office/powerpoint/2010/main" val="4099441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Структура</a:t>
            </a:r>
            <a:r>
              <a:rPr lang="ru-RU" baseline="0" dirty="0"/>
              <a:t> хранится в стеке, для выделения памяти под неё достаточно объявления переменной. Инициализация может быть произведена как вручную, так и с помощью конструктора-инициализатора (запрещено использовать объект до полной инициализации).</a:t>
            </a:r>
          </a:p>
          <a:p>
            <a:r>
              <a:rPr lang="ru-RU" baseline="0" dirty="0"/>
              <a:t>Класс хранится в куче, для выделения памяти под объект необходим явный вызов конструктора.</a:t>
            </a:r>
            <a:endParaRPr lang="en-US" dirty="0"/>
          </a:p>
        </p:txBody>
      </p:sp>
      <p:sp>
        <p:nvSpPr>
          <p:cNvPr id="4" name="Slide Number Placeholder 3"/>
          <p:cNvSpPr>
            <a:spLocks noGrp="1"/>
          </p:cNvSpPr>
          <p:nvPr>
            <p:ph type="sldNum" sz="quarter" idx="10"/>
          </p:nvPr>
        </p:nvSpPr>
        <p:spPr/>
        <p:txBody>
          <a:bodyPr/>
          <a:lstStyle/>
          <a:p>
            <a:fld id="{DC0CD87D-C1CF-4466-9601-59552356DE12}" type="slidenum">
              <a:rPr lang="en-US" smtClean="0"/>
              <a:t>24</a:t>
            </a:fld>
            <a:endParaRPr lang="en-US"/>
          </a:p>
        </p:txBody>
      </p:sp>
    </p:spTree>
    <p:extLst>
      <p:ext uri="{BB962C8B-B14F-4D97-AF65-F5344CB8AC3E}">
        <p14:creationId xmlns:p14="http://schemas.microsoft.com/office/powerpoint/2010/main" val="2377709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Структура инициализируется сразу после</a:t>
            </a:r>
            <a:r>
              <a:rPr lang="ru-RU" baseline="0" dirty="0"/>
              <a:t> </a:t>
            </a:r>
            <a:r>
              <a:rPr lang="ru-RU" dirty="0"/>
              <a:t>объявления, ошибок нет</a:t>
            </a:r>
            <a:r>
              <a:rPr lang="ru-RU" baseline="0" dirty="0"/>
              <a:t>.</a:t>
            </a:r>
          </a:p>
          <a:p>
            <a:r>
              <a:rPr lang="ru-RU" baseline="0" dirty="0"/>
              <a:t>Класс вызовет исключение, так как объект не был инициализирован.</a:t>
            </a:r>
            <a:endParaRPr lang="en-US" dirty="0"/>
          </a:p>
        </p:txBody>
      </p:sp>
      <p:sp>
        <p:nvSpPr>
          <p:cNvPr id="4" name="Slide Number Placeholder 3"/>
          <p:cNvSpPr>
            <a:spLocks noGrp="1"/>
          </p:cNvSpPr>
          <p:nvPr>
            <p:ph type="sldNum" sz="quarter" idx="10"/>
          </p:nvPr>
        </p:nvSpPr>
        <p:spPr/>
        <p:txBody>
          <a:bodyPr/>
          <a:lstStyle/>
          <a:p>
            <a:fld id="{62796F9E-5BE3-4ABA-87E2-AE732C1B283D}" type="slidenum">
              <a:rPr lang="en-US" smtClean="0"/>
              <a:pPr/>
              <a:t>25</a:t>
            </a:fld>
            <a:endParaRPr lang="en-US"/>
          </a:p>
        </p:txBody>
      </p:sp>
    </p:spTree>
    <p:extLst>
      <p:ext uri="{BB962C8B-B14F-4D97-AF65-F5344CB8AC3E}">
        <p14:creationId xmlns:p14="http://schemas.microsoft.com/office/powerpoint/2010/main" val="376373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0CD87D-C1CF-4466-9601-59552356DE12}" type="slidenum">
              <a:rPr lang="en-US" smtClean="0"/>
              <a:t>4</a:t>
            </a:fld>
            <a:endParaRPr lang="en-US"/>
          </a:p>
        </p:txBody>
      </p:sp>
    </p:spTree>
    <p:extLst>
      <p:ext uri="{BB962C8B-B14F-4D97-AF65-F5344CB8AC3E}">
        <p14:creationId xmlns:p14="http://schemas.microsoft.com/office/powerpoint/2010/main" val="2648833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присвоении</a:t>
            </a:r>
            <a:r>
              <a:rPr lang="ru-RU" baseline="0" dirty="0"/>
              <a:t> создаётся новый объект в стеке как копия исходного. Для объекта класса будет скопирован именно указатель, но не сам объект в куче.</a:t>
            </a:r>
            <a:endParaRPr lang="ru-RU" dirty="0"/>
          </a:p>
        </p:txBody>
      </p:sp>
      <p:sp>
        <p:nvSpPr>
          <p:cNvPr id="4" name="Slide Number Placeholder 3"/>
          <p:cNvSpPr>
            <a:spLocks noGrp="1"/>
          </p:cNvSpPr>
          <p:nvPr>
            <p:ph type="sldNum" sz="quarter" idx="10"/>
          </p:nvPr>
        </p:nvSpPr>
        <p:spPr/>
        <p:txBody>
          <a:bodyPr/>
          <a:lstStyle/>
          <a:p>
            <a:fld id="{DC0CD87D-C1CF-4466-9601-59552356DE12}" type="slidenum">
              <a:rPr lang="en-US" smtClean="0"/>
              <a:t>28</a:t>
            </a:fld>
            <a:endParaRPr lang="en-US"/>
          </a:p>
        </p:txBody>
      </p:sp>
    </p:spTree>
    <p:extLst>
      <p:ext uri="{BB962C8B-B14F-4D97-AF65-F5344CB8AC3E}">
        <p14:creationId xmlns:p14="http://schemas.microsoft.com/office/powerpoint/2010/main" val="723771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КЛИК:</a:t>
            </a:r>
            <a:r>
              <a:rPr lang="ru-RU" baseline="0" dirty="0"/>
              <a:t> затеняется всё, кроме строк с копированием переменных.</a:t>
            </a:r>
            <a:endParaRPr lang="en-US" baseline="0" dirty="0"/>
          </a:p>
          <a:p>
            <a:endParaRPr lang="en-US" dirty="0"/>
          </a:p>
          <a:p>
            <a:r>
              <a:rPr lang="ru-RU" dirty="0"/>
              <a:t>В случае</a:t>
            </a:r>
            <a:r>
              <a:rPr lang="ru-RU" baseline="0" dirty="0"/>
              <a:t> со структурой, </a:t>
            </a:r>
            <a:r>
              <a:rPr lang="en-US" baseline="0" dirty="0"/>
              <a:t>sp1 </a:t>
            </a:r>
            <a:r>
              <a:rPr lang="ru-RU" baseline="0" dirty="0"/>
              <a:t>и </a:t>
            </a:r>
            <a:r>
              <a:rPr lang="en-US" baseline="0" dirty="0"/>
              <a:t>sp2 — </a:t>
            </a:r>
            <a:r>
              <a:rPr lang="ru-RU" baseline="0" dirty="0"/>
              <a:t>независимые копии. При изменении </a:t>
            </a:r>
            <a:r>
              <a:rPr lang="en-US" baseline="0" dirty="0"/>
              <a:t>sp1.x </a:t>
            </a:r>
            <a:r>
              <a:rPr lang="ru-RU" baseline="0" dirty="0"/>
              <a:t>значение </a:t>
            </a:r>
            <a:r>
              <a:rPr lang="en-US" baseline="0" dirty="0"/>
              <a:t>sp2.x </a:t>
            </a:r>
            <a:r>
              <a:rPr lang="ru-RU" baseline="0" dirty="0"/>
              <a:t>остаётся прежним: 5.</a:t>
            </a:r>
          </a:p>
          <a:p>
            <a:r>
              <a:rPr lang="ru-RU" baseline="0" dirty="0"/>
              <a:t>В случае с классом, </a:t>
            </a:r>
            <a:r>
              <a:rPr lang="en-US" baseline="0" dirty="0"/>
              <a:t>cp1 </a:t>
            </a:r>
            <a:r>
              <a:rPr lang="ru-RU" baseline="0" dirty="0"/>
              <a:t>и </a:t>
            </a:r>
            <a:r>
              <a:rPr lang="en-US" baseline="0" dirty="0"/>
              <a:t>cp2 — </a:t>
            </a:r>
            <a:r>
              <a:rPr lang="ru-RU" baseline="0" dirty="0"/>
              <a:t>две ссылки на один и тот же объект. Фактически </a:t>
            </a:r>
            <a:r>
              <a:rPr lang="en-US" baseline="0" dirty="0"/>
              <a:t>cp1.x </a:t>
            </a:r>
            <a:r>
              <a:rPr lang="ru-RU" baseline="0" dirty="0"/>
              <a:t>и </a:t>
            </a:r>
            <a:r>
              <a:rPr lang="en-US" baseline="0" dirty="0"/>
              <a:t>cp2.x — </a:t>
            </a:r>
            <a:r>
              <a:rPr lang="ru-RU" baseline="0" dirty="0"/>
              <a:t>одно и то же поле с общим значением. Результат будет равен </a:t>
            </a:r>
            <a:r>
              <a:rPr lang="en-US" baseline="0" dirty="0"/>
              <a:t>7</a:t>
            </a:r>
            <a:r>
              <a:rPr lang="ru-RU" baseline="0" dirty="0"/>
              <a:t>.</a:t>
            </a:r>
            <a:endParaRPr lang="en-US" dirty="0"/>
          </a:p>
        </p:txBody>
      </p:sp>
      <p:sp>
        <p:nvSpPr>
          <p:cNvPr id="4" name="Slide Number Placeholder 3"/>
          <p:cNvSpPr>
            <a:spLocks noGrp="1"/>
          </p:cNvSpPr>
          <p:nvPr>
            <p:ph type="sldNum" sz="quarter" idx="10"/>
          </p:nvPr>
        </p:nvSpPr>
        <p:spPr/>
        <p:txBody>
          <a:bodyPr/>
          <a:lstStyle/>
          <a:p>
            <a:fld id="{62796F9E-5BE3-4ABA-87E2-AE732C1B283D}" type="slidenum">
              <a:rPr lang="en-US" smtClean="0"/>
              <a:pPr/>
              <a:t>29</a:t>
            </a:fld>
            <a:endParaRPr lang="en-US"/>
          </a:p>
        </p:txBody>
      </p:sp>
    </p:spTree>
    <p:extLst>
      <p:ext uri="{BB962C8B-B14F-4D97-AF65-F5344CB8AC3E}">
        <p14:creationId xmlns:p14="http://schemas.microsoft.com/office/powerpoint/2010/main" val="2330057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Хорошо</a:t>
            </a:r>
            <a:r>
              <a:rPr lang="ru-RU" baseline="0" dirty="0"/>
              <a:t> видно, что измененения затронули только один из объектов структуры, а также единственный объект класса.</a:t>
            </a:r>
            <a:endParaRPr lang="en-US" dirty="0"/>
          </a:p>
        </p:txBody>
      </p:sp>
      <p:sp>
        <p:nvSpPr>
          <p:cNvPr id="4" name="Slide Number Placeholder 3"/>
          <p:cNvSpPr>
            <a:spLocks noGrp="1"/>
          </p:cNvSpPr>
          <p:nvPr>
            <p:ph type="sldNum" sz="quarter" idx="10"/>
          </p:nvPr>
        </p:nvSpPr>
        <p:spPr/>
        <p:txBody>
          <a:bodyPr/>
          <a:lstStyle/>
          <a:p>
            <a:fld id="{DC0CD87D-C1CF-4466-9601-59552356DE12}" type="slidenum">
              <a:rPr lang="en-US" smtClean="0"/>
              <a:t>31</a:t>
            </a:fld>
            <a:endParaRPr lang="en-US"/>
          </a:p>
        </p:txBody>
      </p:sp>
    </p:spTree>
    <p:extLst>
      <p:ext uri="{BB962C8B-B14F-4D97-AF65-F5344CB8AC3E}">
        <p14:creationId xmlns:p14="http://schemas.microsoft.com/office/powerpoint/2010/main" val="3753374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Последний</a:t>
            </a:r>
            <a:r>
              <a:rPr lang="ru-RU" baseline="0" dirty="0"/>
              <a:t> пример — интерполяция строки, о нём будет в 3 лекции</a:t>
            </a:r>
            <a:endParaRPr lang="en-US" dirty="0"/>
          </a:p>
        </p:txBody>
      </p:sp>
      <p:sp>
        <p:nvSpPr>
          <p:cNvPr id="4" name="Slide Number Placeholder 3"/>
          <p:cNvSpPr>
            <a:spLocks noGrp="1"/>
          </p:cNvSpPr>
          <p:nvPr>
            <p:ph type="sldNum" sz="quarter" idx="10"/>
          </p:nvPr>
        </p:nvSpPr>
        <p:spPr/>
        <p:txBody>
          <a:bodyPr/>
          <a:lstStyle/>
          <a:p>
            <a:fld id="{DC0CD87D-C1CF-4466-9601-59552356DE12}" type="slidenum">
              <a:rPr lang="en-US" smtClean="0"/>
              <a:t>32</a:t>
            </a:fld>
            <a:endParaRPr lang="en-US"/>
          </a:p>
        </p:txBody>
      </p:sp>
    </p:spTree>
    <p:extLst>
      <p:ext uri="{BB962C8B-B14F-4D97-AF65-F5344CB8AC3E}">
        <p14:creationId xmlns:p14="http://schemas.microsoft.com/office/powerpoint/2010/main" val="2019199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Важно не путать</a:t>
            </a:r>
            <a:r>
              <a:rPr lang="ru-RU" baseline="0" dirty="0"/>
              <a:t> приведение типов (</a:t>
            </a:r>
            <a:r>
              <a:rPr lang="en-US" baseline="0" dirty="0"/>
              <a:t>double → </a:t>
            </a:r>
            <a:r>
              <a:rPr lang="en-US" baseline="0" dirty="0" err="1"/>
              <a:t>int</a:t>
            </a:r>
            <a:r>
              <a:rPr lang="en-US" baseline="0" dirty="0"/>
              <a:t>) </a:t>
            </a:r>
            <a:r>
              <a:rPr lang="ru-RU" baseline="0" dirty="0"/>
              <a:t>и преобразование между строками и числами, к примеру.</a:t>
            </a:r>
            <a:endParaRPr lang="en-US" dirty="0"/>
          </a:p>
        </p:txBody>
      </p:sp>
      <p:sp>
        <p:nvSpPr>
          <p:cNvPr id="4" name="Slide Number Placeholder 3"/>
          <p:cNvSpPr>
            <a:spLocks noGrp="1"/>
          </p:cNvSpPr>
          <p:nvPr>
            <p:ph type="sldNum" sz="quarter" idx="10"/>
          </p:nvPr>
        </p:nvSpPr>
        <p:spPr/>
        <p:txBody>
          <a:bodyPr/>
          <a:lstStyle/>
          <a:p>
            <a:fld id="{DC0CD87D-C1CF-4466-9601-59552356DE12}" type="slidenum">
              <a:rPr lang="en-US" smtClean="0"/>
              <a:t>33</a:t>
            </a:fld>
            <a:endParaRPr lang="en-US"/>
          </a:p>
        </p:txBody>
      </p:sp>
    </p:spTree>
    <p:extLst>
      <p:ext uri="{BB962C8B-B14F-4D97-AF65-F5344CB8AC3E}">
        <p14:creationId xmlns:p14="http://schemas.microsoft.com/office/powerpoint/2010/main" val="203019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0CD87D-C1CF-4466-9601-59552356DE12}" type="slidenum">
              <a:rPr lang="en-US" smtClean="0"/>
              <a:t>5</a:t>
            </a:fld>
            <a:endParaRPr lang="en-US"/>
          </a:p>
        </p:txBody>
      </p:sp>
    </p:spTree>
    <p:extLst>
      <p:ext uri="{BB962C8B-B14F-4D97-AF65-F5344CB8AC3E}">
        <p14:creationId xmlns:p14="http://schemas.microsoft.com/office/powerpoint/2010/main" val="832145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0CD87D-C1CF-4466-9601-59552356DE12}" type="slidenum">
              <a:rPr lang="en-US" smtClean="0"/>
              <a:t>6</a:t>
            </a:fld>
            <a:endParaRPr lang="en-US"/>
          </a:p>
        </p:txBody>
      </p:sp>
    </p:spTree>
    <p:extLst>
      <p:ext uri="{BB962C8B-B14F-4D97-AF65-F5344CB8AC3E}">
        <p14:creationId xmlns:p14="http://schemas.microsoft.com/office/powerpoint/2010/main" val="197399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0CD87D-C1CF-4466-9601-59552356DE12}" type="slidenum">
              <a:rPr lang="en-US" smtClean="0"/>
              <a:t>7</a:t>
            </a:fld>
            <a:endParaRPr lang="en-US"/>
          </a:p>
        </p:txBody>
      </p:sp>
    </p:spTree>
    <p:extLst>
      <p:ext uri="{BB962C8B-B14F-4D97-AF65-F5344CB8AC3E}">
        <p14:creationId xmlns:p14="http://schemas.microsoft.com/office/powerpoint/2010/main" val="534756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0CD87D-C1CF-4466-9601-59552356DE12}" type="slidenum">
              <a:rPr lang="en-US" smtClean="0"/>
              <a:t>8</a:t>
            </a:fld>
            <a:endParaRPr lang="en-US"/>
          </a:p>
        </p:txBody>
      </p:sp>
    </p:spTree>
    <p:extLst>
      <p:ext uri="{BB962C8B-B14F-4D97-AF65-F5344CB8AC3E}">
        <p14:creationId xmlns:p14="http://schemas.microsoft.com/office/powerpoint/2010/main" val="3558231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0CD87D-C1CF-4466-9601-59552356DE12}" type="slidenum">
              <a:rPr lang="en-US" smtClean="0"/>
              <a:t>9</a:t>
            </a:fld>
            <a:endParaRPr lang="en-US"/>
          </a:p>
        </p:txBody>
      </p:sp>
    </p:spTree>
    <p:extLst>
      <p:ext uri="{BB962C8B-B14F-4D97-AF65-F5344CB8AC3E}">
        <p14:creationId xmlns:p14="http://schemas.microsoft.com/office/powerpoint/2010/main" val="479199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https://docs.microsoft.com/ru-ru/dotnet/standard/class-library-overview</a:t>
            </a:r>
          </a:p>
        </p:txBody>
      </p:sp>
      <p:sp>
        <p:nvSpPr>
          <p:cNvPr id="4" name="Slide Number Placeholder 3"/>
          <p:cNvSpPr>
            <a:spLocks noGrp="1"/>
          </p:cNvSpPr>
          <p:nvPr>
            <p:ph type="sldNum" sz="quarter" idx="5"/>
          </p:nvPr>
        </p:nvSpPr>
        <p:spPr/>
        <p:txBody>
          <a:bodyPr/>
          <a:lstStyle/>
          <a:p>
            <a:fld id="{DC0CD87D-C1CF-4466-9601-59552356DE12}" type="slidenum">
              <a:rPr lang="en-US" smtClean="0"/>
              <a:t>10</a:t>
            </a:fld>
            <a:endParaRPr lang="en-US"/>
          </a:p>
        </p:txBody>
      </p:sp>
    </p:spTree>
    <p:extLst>
      <p:ext uri="{BB962C8B-B14F-4D97-AF65-F5344CB8AC3E}">
        <p14:creationId xmlns:p14="http://schemas.microsoft.com/office/powerpoint/2010/main" val="4178877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0CD87D-C1CF-4466-9601-59552356DE12}" type="slidenum">
              <a:rPr lang="en-US" smtClean="0"/>
              <a:t>11</a:t>
            </a:fld>
            <a:endParaRPr lang="en-US"/>
          </a:p>
        </p:txBody>
      </p:sp>
    </p:spTree>
    <p:extLst>
      <p:ext uri="{BB962C8B-B14F-4D97-AF65-F5344CB8AC3E}">
        <p14:creationId xmlns:p14="http://schemas.microsoft.com/office/powerpoint/2010/main" val="3486464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843842" y="1889829"/>
            <a:ext cx="9934225" cy="993073"/>
          </a:xfrm>
          <a:prstGeom prst="rect">
            <a:avLst/>
          </a:prstGeom>
        </p:spPr>
        <p:txBody>
          <a:bodyPr lIns="68580" tIns="0" rIns="68580" bIns="34290">
            <a:noAutofit/>
          </a:bodyPr>
          <a:lstStyle>
            <a:lvl1pPr marL="0" indent="0">
              <a:lnSpc>
                <a:spcPct val="85000"/>
              </a:lnSpc>
              <a:spcBef>
                <a:spcPts val="0"/>
              </a:spcBef>
              <a:buNone/>
              <a:defRPr sz="5467" kern="0" cap="all" spc="-100"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877423" y="3839366"/>
            <a:ext cx="3454920" cy="349648"/>
          </a:xfrm>
          <a:prstGeom prst="rect">
            <a:avLst/>
          </a:prstGeom>
          <a:solidFill>
            <a:schemeClr val="accent2"/>
          </a:solidFill>
        </p:spPr>
        <p:txBody>
          <a:bodyPr wrap="none" lIns="68580" tIns="27432" rIns="68580" bIns="34290">
            <a:spAutoFit/>
          </a:bodyPr>
          <a:lstStyle>
            <a:lvl1pPr marL="0" indent="0">
              <a:spcBef>
                <a:spcPts val="0"/>
              </a:spcBef>
              <a:buFontTx/>
              <a:buNone/>
              <a:defRPr sz="1867" cap="all" baseline="0">
                <a:solidFill>
                  <a:srgbClr val="FFFFFF"/>
                </a:solidFill>
                <a:latin typeface="Arial Black"/>
                <a:cs typeface="Arial Black"/>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880532" y="5459486"/>
            <a:ext cx="4866216" cy="373063"/>
          </a:xfrm>
          <a:prstGeom prst="rect">
            <a:avLst/>
          </a:prstGeom>
        </p:spPr>
        <p:txBody>
          <a:bodyPr lIns="68580" tIns="34290" rIns="68580" bIns="34290">
            <a:normAutofit/>
          </a:bodyPr>
          <a:lstStyle>
            <a:lvl1pPr marL="0" indent="0">
              <a:buNone/>
              <a:defRPr sz="1867"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837173" y="673102"/>
            <a:ext cx="1658003" cy="610983"/>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3048469" y="673101"/>
            <a:ext cx="1882121" cy="61184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p:nvCxnSpPr>
        <p:spPr>
          <a:xfrm>
            <a:off x="2764117" y="761999"/>
            <a:ext cx="0" cy="463176"/>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023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600"/>
              </a:spcBef>
              <a:spcAft>
                <a:spcPts val="0"/>
              </a:spcAft>
              <a:buClr>
                <a:schemeClr val="accent2"/>
              </a:buClr>
              <a:buSzTx/>
              <a:buFont typeface="Arial"/>
              <a:buChar char="•"/>
              <a:tabLst/>
              <a:defRPr sz="1867" baseline="0">
                <a:solidFill>
                  <a:schemeClr val="tx1"/>
                </a:solidFill>
              </a:defRPr>
            </a:lvl1pPr>
            <a:lvl2pPr marL="742938" indent="-285750">
              <a:lnSpc>
                <a:spcPct val="120000"/>
              </a:lnSpc>
              <a:spcBef>
                <a:spcPts val="0"/>
              </a:spcBef>
              <a:buClr>
                <a:schemeClr val="tx1"/>
              </a:buClr>
              <a:buSzPct val="100000"/>
              <a:buFont typeface="Trebuchet MS" panose="020B0603020202020204" pitchFamily="34" charset="0"/>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576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600"/>
              </a:spcBef>
              <a:spcAft>
                <a:spcPts val="0"/>
              </a:spcAft>
              <a:buClr>
                <a:schemeClr val="accent2"/>
              </a:buClr>
              <a:buSzTx/>
              <a:buFont typeface="Arial"/>
              <a:buChar char="•"/>
              <a:tabLst/>
              <a:defRPr sz="2400" baseline="0">
                <a:solidFill>
                  <a:schemeClr val="tx1"/>
                </a:solidFill>
              </a:defRPr>
            </a:lvl1pPr>
            <a:lvl2pPr marL="800088" indent="-342900">
              <a:lnSpc>
                <a:spcPct val="120000"/>
              </a:lnSpc>
              <a:spcBef>
                <a:spcPts val="0"/>
              </a:spcBef>
              <a:buClr>
                <a:schemeClr val="tx1"/>
              </a:buClr>
              <a:buSzPct val="100000"/>
              <a:buFont typeface="Trebuchet MS" panose="020B0603020202020204" pitchFamily="34" charset="0"/>
              <a:buChar char="∙"/>
              <a:defRPr sz="2000" baseline="0">
                <a:solidFill>
                  <a:schemeClr val="tx1"/>
                </a:solidFill>
              </a:defRPr>
            </a:lvl2pPr>
            <a:lvl3pPr>
              <a:lnSpc>
                <a:spcPct val="120000"/>
              </a:lnSpc>
              <a:defRPr sz="1800"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1068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480484" y="1439864"/>
            <a:ext cx="5583432"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600"/>
              </a:spcBef>
              <a:spcAft>
                <a:spcPts val="0"/>
              </a:spcAft>
              <a:buClr>
                <a:schemeClr val="accent2"/>
              </a:buClr>
              <a:buSzTx/>
              <a:buFont typeface="Arial"/>
              <a:buChar char="•"/>
              <a:tabLst/>
              <a:defRPr sz="1867" baseline="0">
                <a:solidFill>
                  <a:schemeClr val="tx1"/>
                </a:solidFill>
              </a:defRPr>
            </a:lvl1pPr>
            <a:lvl2pPr marL="742938" indent="-285750">
              <a:lnSpc>
                <a:spcPct val="120000"/>
              </a:lnSpc>
              <a:spcBef>
                <a:spcPts val="0"/>
              </a:spcBef>
              <a:buClr>
                <a:schemeClr val="tx1"/>
              </a:buClr>
              <a:buSzPct val="100000"/>
              <a:buFont typeface="Trebuchet MS" panose="020B0603020202020204" pitchFamily="34" charset="0"/>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9" name="Text Placeholder 2"/>
          <p:cNvSpPr>
            <a:spLocks noGrp="1"/>
          </p:cNvSpPr>
          <p:nvPr>
            <p:ph idx="11" hasCustomPrompt="1"/>
          </p:nvPr>
        </p:nvSpPr>
        <p:spPr>
          <a:xfrm>
            <a:off x="6231579" y="1439864"/>
            <a:ext cx="5583432"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600"/>
              </a:spcBef>
              <a:spcAft>
                <a:spcPts val="0"/>
              </a:spcAft>
              <a:buClr>
                <a:schemeClr val="accent2"/>
              </a:buClr>
              <a:buSzTx/>
              <a:buFont typeface="Arial"/>
              <a:buChar char="•"/>
              <a:tabLst/>
              <a:defRPr sz="1867" baseline="0">
                <a:solidFill>
                  <a:schemeClr val="tx1"/>
                </a:solidFill>
              </a:defRPr>
            </a:lvl1pPr>
            <a:lvl2pPr marL="742938" indent="-285750">
              <a:lnSpc>
                <a:spcPct val="120000"/>
              </a:lnSpc>
              <a:spcBef>
                <a:spcPts val="0"/>
              </a:spcBef>
              <a:buClr>
                <a:schemeClr val="tx1"/>
              </a:buClr>
              <a:buSzPct val="100000"/>
              <a:buFont typeface="Trebuchet MS" panose="020B0603020202020204" pitchFamily="34" charset="0"/>
              <a:buChar char="∙"/>
              <a:defRPr lang="en-US" sz="1600" kern="1200" baseline="0" dirty="0" smtClean="0">
                <a:solidFill>
                  <a:schemeClr val="tx1"/>
                </a:solidFill>
                <a:latin typeface="+mn-lt"/>
                <a:ea typeface="+mn-ea"/>
                <a:cs typeface="+mn-cs"/>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8482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Large Contents">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480484" y="1439864"/>
            <a:ext cx="5583432"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600"/>
              </a:spcBef>
              <a:spcAft>
                <a:spcPts val="0"/>
              </a:spcAft>
              <a:buClr>
                <a:schemeClr val="accent2"/>
              </a:buClr>
              <a:buSzTx/>
              <a:buFont typeface="Arial"/>
              <a:buChar char="•"/>
              <a:tabLst/>
              <a:defRPr sz="2400" baseline="0">
                <a:solidFill>
                  <a:schemeClr val="tx1"/>
                </a:solidFill>
              </a:defRPr>
            </a:lvl1pPr>
            <a:lvl2pPr marL="742938" indent="-285750">
              <a:lnSpc>
                <a:spcPct val="120000"/>
              </a:lnSpc>
              <a:spcBef>
                <a:spcPts val="0"/>
              </a:spcBef>
              <a:buClr>
                <a:schemeClr val="tx1"/>
              </a:buClr>
              <a:buSzPct val="100000"/>
              <a:buFont typeface="Trebuchet MS" panose="020B0603020202020204" pitchFamily="34" charset="0"/>
              <a:buChar char="∙"/>
              <a:defRPr sz="2000" baseline="0">
                <a:solidFill>
                  <a:schemeClr val="tx1"/>
                </a:solidFill>
              </a:defRPr>
            </a:lvl2pPr>
            <a:lvl3pPr>
              <a:lnSpc>
                <a:spcPct val="120000"/>
              </a:lnSpc>
              <a:defRPr sz="1800"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9" name="Text Placeholder 2"/>
          <p:cNvSpPr>
            <a:spLocks noGrp="1"/>
          </p:cNvSpPr>
          <p:nvPr>
            <p:ph idx="11" hasCustomPrompt="1"/>
          </p:nvPr>
        </p:nvSpPr>
        <p:spPr>
          <a:xfrm>
            <a:off x="6231579" y="1439864"/>
            <a:ext cx="5583432"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600"/>
              </a:spcBef>
              <a:spcAft>
                <a:spcPts val="0"/>
              </a:spcAft>
              <a:buClr>
                <a:schemeClr val="accent2"/>
              </a:buClr>
              <a:buSzTx/>
              <a:buFont typeface="Arial"/>
              <a:buChar char="•"/>
              <a:tabLst/>
              <a:defRPr sz="2400" baseline="0">
                <a:solidFill>
                  <a:schemeClr val="tx1"/>
                </a:solidFill>
              </a:defRPr>
            </a:lvl1pPr>
            <a:lvl2pPr marL="800088" indent="-342900">
              <a:lnSpc>
                <a:spcPct val="120000"/>
              </a:lnSpc>
              <a:spcBef>
                <a:spcPts val="0"/>
              </a:spcBef>
              <a:buClr>
                <a:schemeClr val="tx1"/>
              </a:buClr>
              <a:buSzPct val="100000"/>
              <a:buFont typeface="Trebuchet MS" panose="020B0603020202020204" pitchFamily="34" charset="0"/>
              <a:buChar char="∙"/>
              <a:defRPr sz="2000" baseline="0">
                <a:solidFill>
                  <a:schemeClr val="tx1"/>
                </a:solidFill>
              </a:defRPr>
            </a:lvl2pPr>
            <a:lvl3pPr>
              <a:lnSpc>
                <a:spcPct val="120000"/>
              </a:lnSpc>
              <a:defRPr sz="1800"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5100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80484" y="1776415"/>
            <a:ext cx="11106149" cy="4196433"/>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latin typeface="+mn-lt"/>
              </a:defRPr>
            </a:lvl1pPr>
            <a:lvl2pPr>
              <a:defRPr sz="1600"/>
            </a:lvl2pPr>
            <a:lvl3pPr>
              <a:defRPr sz="1600"/>
            </a:lvl3pPr>
            <a:lvl4pPr>
              <a:defRPr sz="1600"/>
            </a:lvl4pPr>
            <a:lvl5pPr>
              <a:defRPr sz="1600"/>
            </a:lvl5pPr>
          </a:lstStyle>
          <a:p>
            <a:pPr lvl="0"/>
            <a:r>
              <a:rPr lang="en-US" dirty="0"/>
              <a:t>Click to add bulleted list</a:t>
            </a:r>
          </a:p>
          <a:p>
            <a:pPr lvl="0"/>
            <a:r>
              <a:rPr lang="en-US" dirty="0"/>
              <a:t>Click to add bulleted list</a:t>
            </a:r>
          </a:p>
          <a:p>
            <a:pPr lvl="0"/>
            <a:r>
              <a:rPr lang="en-US" dirty="0"/>
              <a:t>Click to add bulleted list</a:t>
            </a:r>
          </a:p>
          <a:p>
            <a:pPr marL="173732" marR="0" lvl="0" indent="-173732" algn="l" defTabSz="457189" rtl="0" eaLnBrk="1" fontAlgn="auto" latinLnBrk="0" hangingPunct="1">
              <a:lnSpc>
                <a:spcPts val="2400"/>
              </a:lnSpc>
              <a:spcBef>
                <a:spcPts val="0"/>
              </a:spcBef>
              <a:spcAft>
                <a:spcPts val="1400"/>
              </a:spcAft>
              <a:buClr>
                <a:schemeClr val="accent2"/>
              </a:buClr>
              <a:buSzTx/>
              <a:buFont typeface="Arial"/>
              <a:buChar char="•"/>
              <a:tabLst/>
              <a:defRPr/>
            </a:pPr>
            <a:r>
              <a:rPr lang="en-US" dirty="0"/>
              <a:t>Click to add bulleted list</a:t>
            </a:r>
          </a:p>
        </p:txBody>
      </p:sp>
      <p:sp>
        <p:nvSpPr>
          <p:cNvPr id="9" name="Text Placeholder 2"/>
          <p:cNvSpPr>
            <a:spLocks noGrp="1"/>
          </p:cNvSpPr>
          <p:nvPr>
            <p:ph type="body" sz="quarter" idx="12" hasCustomPrompt="1"/>
          </p:nvPr>
        </p:nvSpPr>
        <p:spPr>
          <a:xfrm>
            <a:off x="557531" y="1335234"/>
            <a:ext cx="1931234" cy="315920"/>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333" cap="all" baseline="0">
                <a:solidFill>
                  <a:schemeClr val="bg1"/>
                </a:solidFill>
                <a:latin typeface="Arial Black" panose="020B0A04020102020204" pitchFamily="34" charset="0"/>
                <a:cs typeface="Arial Black" panose="020B0A04020102020204" pitchFamily="34" charset="0"/>
              </a:defRPr>
            </a:lvl1pPr>
          </a:lstStyle>
          <a:p>
            <a:pPr lvl="0"/>
            <a:r>
              <a:rPr lang="en-US" dirty="0"/>
              <a:t>TITLE TO GO HERE</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1454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s with Subheads">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480484" y="1754658"/>
            <a:ext cx="5583432" cy="4196245"/>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600"/>
              </a:spcBef>
              <a:spcAft>
                <a:spcPts val="0"/>
              </a:spcAft>
              <a:buClr>
                <a:schemeClr val="accent2"/>
              </a:buClr>
              <a:buSzTx/>
              <a:buFont typeface="Arial"/>
              <a:buChar char="•"/>
              <a:tabLst/>
              <a:defRPr sz="1867" baseline="0">
                <a:solidFill>
                  <a:schemeClr val="tx1"/>
                </a:solidFill>
              </a:defRPr>
            </a:lvl1pPr>
            <a:lvl2pPr marL="457188" indent="0">
              <a:lnSpc>
                <a:spcPct val="120000"/>
              </a:lnSpc>
              <a:spcBef>
                <a:spcPts val="0"/>
              </a:spcBef>
              <a:buClr>
                <a:schemeClr val="tx1"/>
              </a:buClr>
              <a:buSzPct val="100000"/>
              <a:buFontTx/>
              <a:buNone/>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9" name="Text Placeholder 2"/>
          <p:cNvSpPr>
            <a:spLocks noGrp="1"/>
          </p:cNvSpPr>
          <p:nvPr>
            <p:ph idx="11" hasCustomPrompt="1"/>
          </p:nvPr>
        </p:nvSpPr>
        <p:spPr>
          <a:xfrm>
            <a:off x="6231579" y="1754658"/>
            <a:ext cx="5583432" cy="4196245"/>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600"/>
              </a:spcBef>
              <a:spcAft>
                <a:spcPts val="0"/>
              </a:spcAft>
              <a:buClr>
                <a:schemeClr val="accent2"/>
              </a:buClr>
              <a:buSzTx/>
              <a:buFont typeface="Arial"/>
              <a:buChar char="•"/>
              <a:tabLst/>
              <a:defRPr sz="1867" baseline="0">
                <a:solidFill>
                  <a:schemeClr val="tx1"/>
                </a:solidFill>
              </a:defRPr>
            </a:lvl1pPr>
            <a:lvl2pPr marL="457188" indent="0">
              <a:lnSpc>
                <a:spcPct val="120000"/>
              </a:lnSpc>
              <a:spcBef>
                <a:spcPts val="0"/>
              </a:spcBef>
              <a:buClr>
                <a:schemeClr val="tx1"/>
              </a:buClr>
              <a:buSzPct val="100000"/>
              <a:buFontTx/>
              <a:buNone/>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2" name="Title 1"/>
          <p:cNvSpPr>
            <a:spLocks noGrp="1"/>
          </p:cNvSpPr>
          <p:nvPr>
            <p:ph type="title"/>
          </p:nvPr>
        </p:nvSpPr>
        <p:spPr/>
        <p:txBody>
          <a:bodyPr/>
          <a:lstStyle/>
          <a:p>
            <a:r>
              <a:rPr lang="en-US"/>
              <a:t>Click to edit Master title style</a:t>
            </a:r>
          </a:p>
        </p:txBody>
      </p:sp>
      <p:sp>
        <p:nvSpPr>
          <p:cNvPr id="6" name="Text Placeholder 2"/>
          <p:cNvSpPr>
            <a:spLocks noGrp="1"/>
          </p:cNvSpPr>
          <p:nvPr>
            <p:ph type="body" sz="quarter" idx="12" hasCustomPrompt="1"/>
          </p:nvPr>
        </p:nvSpPr>
        <p:spPr>
          <a:xfrm>
            <a:off x="557531" y="1335234"/>
            <a:ext cx="1931234" cy="315920"/>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333" cap="all" baseline="0">
                <a:solidFill>
                  <a:schemeClr val="bg1"/>
                </a:solidFill>
                <a:latin typeface="Arial Black" panose="020B0A04020102020204" pitchFamily="34" charset="0"/>
                <a:cs typeface="Arial Black" panose="020B0A04020102020204" pitchFamily="34" charset="0"/>
              </a:defRPr>
            </a:lvl1pPr>
          </a:lstStyle>
          <a:p>
            <a:pPr lvl="0"/>
            <a:r>
              <a:rPr lang="en-US" dirty="0"/>
              <a:t>TITLE TO GO HERE</a:t>
            </a:r>
          </a:p>
        </p:txBody>
      </p:sp>
      <p:sp>
        <p:nvSpPr>
          <p:cNvPr id="7" name="Text Placeholder 2"/>
          <p:cNvSpPr>
            <a:spLocks noGrp="1"/>
          </p:cNvSpPr>
          <p:nvPr>
            <p:ph type="body" sz="quarter" idx="13" hasCustomPrompt="1"/>
          </p:nvPr>
        </p:nvSpPr>
        <p:spPr>
          <a:xfrm>
            <a:off x="6307542" y="1335234"/>
            <a:ext cx="1931234" cy="315920"/>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333" cap="all" baseline="0">
                <a:solidFill>
                  <a:schemeClr val="bg1"/>
                </a:solidFill>
                <a:latin typeface="Arial Black" panose="020B0A04020102020204" pitchFamily="34" charset="0"/>
                <a:cs typeface="Arial Black" panose="020B0A04020102020204" pitchFamily="34" charset="0"/>
              </a:defRPr>
            </a:lvl1pPr>
          </a:lstStyle>
          <a:p>
            <a:pPr lvl="0"/>
            <a:r>
              <a:rPr lang="en-US" dirty="0"/>
              <a:t>TITLE TO GO HERE</a:t>
            </a:r>
          </a:p>
        </p:txBody>
      </p:sp>
    </p:spTree>
    <p:extLst>
      <p:ext uri="{BB962C8B-B14F-4D97-AF65-F5344CB8AC3E}">
        <p14:creationId xmlns:p14="http://schemas.microsoft.com/office/powerpoint/2010/main" val="1765343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15" name="Rectangle 14"/>
          <p:cNvSpPr/>
          <p:nvPr/>
        </p:nvSpPr>
        <p:spPr>
          <a:xfrm>
            <a:off x="-1" y="939032"/>
            <a:ext cx="12192000" cy="377952"/>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2400" dirty="0">
              <a:solidFill>
                <a:srgbClr val="2FC2D9"/>
              </a:solidFill>
            </a:endParaRPr>
          </a:p>
        </p:txBody>
      </p:sp>
      <p:sp>
        <p:nvSpPr>
          <p:cNvPr id="5" name="Oval 4"/>
          <p:cNvSpPr/>
          <p:nvPr/>
        </p:nvSpPr>
        <p:spPr>
          <a:xfrm>
            <a:off x="1267454" y="1125385"/>
            <a:ext cx="498964" cy="464583"/>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en-US" sz="2000" dirty="0">
                <a:solidFill>
                  <a:schemeClr val="bg1"/>
                </a:solidFill>
                <a:latin typeface="Arial Black"/>
                <a:cs typeface="Arial Black"/>
              </a:rPr>
              <a:t>1</a:t>
            </a:r>
          </a:p>
        </p:txBody>
      </p:sp>
      <p:cxnSp>
        <p:nvCxnSpPr>
          <p:cNvPr id="9" name="Straight Connector 8"/>
          <p:cNvCxnSpPr/>
          <p:nvPr/>
        </p:nvCxnSpPr>
        <p:spPr>
          <a:xfrm flipV="1">
            <a:off x="3045812"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6093813"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9139624"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4311077" y="1125385"/>
            <a:ext cx="498964" cy="464583"/>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hu-HU" sz="2000" dirty="0">
                <a:solidFill>
                  <a:schemeClr val="bg1"/>
                </a:solidFill>
                <a:latin typeface="Arial Black"/>
                <a:cs typeface="Arial Black"/>
              </a:rPr>
              <a:t>2</a:t>
            </a:r>
            <a:endParaRPr lang="en-US" sz="2000" dirty="0">
              <a:solidFill>
                <a:schemeClr val="bg1"/>
              </a:solidFill>
              <a:latin typeface="Arial Black"/>
              <a:cs typeface="Arial Black"/>
            </a:endParaRPr>
          </a:p>
        </p:txBody>
      </p:sp>
      <p:sp>
        <p:nvSpPr>
          <p:cNvPr id="18" name="Oval 17"/>
          <p:cNvSpPr/>
          <p:nvPr/>
        </p:nvSpPr>
        <p:spPr>
          <a:xfrm>
            <a:off x="7370022" y="1125385"/>
            <a:ext cx="498964" cy="464583"/>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hu-HU" sz="2000" dirty="0">
                <a:solidFill>
                  <a:schemeClr val="bg1"/>
                </a:solidFill>
                <a:latin typeface="Arial Black"/>
                <a:cs typeface="Arial Black"/>
              </a:rPr>
              <a:t>3</a:t>
            </a:r>
            <a:endParaRPr lang="en-US" sz="2000" dirty="0">
              <a:solidFill>
                <a:schemeClr val="bg1"/>
              </a:solidFill>
              <a:latin typeface="Arial Black"/>
              <a:cs typeface="Arial Black"/>
            </a:endParaRPr>
          </a:p>
        </p:txBody>
      </p:sp>
      <p:sp>
        <p:nvSpPr>
          <p:cNvPr id="23" name="Oval 22"/>
          <p:cNvSpPr/>
          <p:nvPr/>
        </p:nvSpPr>
        <p:spPr>
          <a:xfrm>
            <a:off x="10402698" y="1125385"/>
            <a:ext cx="498964" cy="464583"/>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hu-HU" sz="2000" dirty="0">
                <a:solidFill>
                  <a:schemeClr val="bg1"/>
                </a:solidFill>
                <a:latin typeface="Arial Black"/>
                <a:cs typeface="Arial Black"/>
              </a:rPr>
              <a:t>4</a:t>
            </a:r>
            <a:endParaRPr lang="en-US" sz="2000" dirty="0">
              <a:solidFill>
                <a:schemeClr val="bg1"/>
              </a:solidFill>
              <a:latin typeface="Arial Black"/>
              <a:cs typeface="Arial Black"/>
            </a:endParaRPr>
          </a:p>
        </p:txBody>
      </p:sp>
      <p:sp>
        <p:nvSpPr>
          <p:cNvPr id="29" name="Text Placeholder 28"/>
          <p:cNvSpPr>
            <a:spLocks noGrp="1"/>
          </p:cNvSpPr>
          <p:nvPr>
            <p:ph type="body" sz="quarter" idx="11" hasCustomPrompt="1"/>
          </p:nvPr>
        </p:nvSpPr>
        <p:spPr>
          <a:xfrm>
            <a:off x="323851" y="1830917"/>
            <a:ext cx="2400300" cy="3894667"/>
          </a:xfrm>
          <a:prstGeom prst="rect">
            <a:avLst/>
          </a:prstGeom>
        </p:spPr>
        <p:txBody>
          <a:bodyPr vert="horz"/>
          <a:lstStyle>
            <a:lvl1pPr marL="171446" indent="-171446" algn="ctr">
              <a:lnSpc>
                <a:spcPts val="1800"/>
              </a:lnSpc>
              <a:spcBef>
                <a:spcPts val="0"/>
              </a:spcBef>
              <a:spcAft>
                <a:spcPts val="1300"/>
              </a:spcAft>
              <a:buClr>
                <a:srgbClr val="2FC2D9"/>
              </a:buClr>
              <a:buFont typeface="Arial"/>
              <a:buChar char="•"/>
              <a:defRPr sz="1600"/>
            </a:lvl1pPr>
          </a:lstStyle>
          <a:p>
            <a:pPr algn="ctr">
              <a:lnSpc>
                <a:spcPts val="1350"/>
              </a:lnSpc>
            </a:pPr>
            <a:r>
              <a:rPr lang="en-US" sz="1600" cap="all" dirty="0" err="1">
                <a:solidFill>
                  <a:srgbClr val="444444"/>
                </a:solidFill>
                <a:latin typeface="Arial Black"/>
                <a:cs typeface="Arial Black"/>
              </a:rPr>
              <a:t>Lorem</a:t>
            </a:r>
            <a:r>
              <a:rPr lang="en-US" sz="1600" cap="all" dirty="0">
                <a:solidFill>
                  <a:srgbClr val="444444"/>
                </a:solidFill>
                <a:latin typeface="Arial Black"/>
                <a:cs typeface="Arial Black"/>
              </a:rPr>
              <a:t> </a:t>
            </a:r>
            <a:br>
              <a:rPr lang="en-US" sz="1600" cap="all" dirty="0">
                <a:solidFill>
                  <a:srgbClr val="444444"/>
                </a:solidFill>
                <a:latin typeface="Arial Black"/>
                <a:cs typeface="Arial Black"/>
              </a:rPr>
            </a:br>
            <a:r>
              <a:rPr lang="en-US" sz="1600" cap="all" dirty="0" err="1">
                <a:solidFill>
                  <a:srgbClr val="444444"/>
                </a:solidFill>
                <a:latin typeface="Arial Black"/>
                <a:cs typeface="Arial Black"/>
              </a:rPr>
              <a:t>ipsum</a:t>
            </a:r>
            <a:r>
              <a:rPr lang="en-US" sz="1600" cap="all" dirty="0">
                <a:solidFill>
                  <a:srgbClr val="444444"/>
                </a:solidFill>
                <a:latin typeface="Arial Black"/>
                <a:cs typeface="Arial Black"/>
              </a:rPr>
              <a:t> dolor </a:t>
            </a:r>
            <a:br>
              <a:rPr lang="en-US" sz="1600" cap="all" dirty="0">
                <a:solidFill>
                  <a:srgbClr val="444444"/>
                </a:solidFill>
                <a:latin typeface="Arial Black"/>
                <a:cs typeface="Arial Black"/>
              </a:rPr>
            </a:br>
            <a:r>
              <a:rPr lang="en-US" sz="1600" cap="all" dirty="0">
                <a:solidFill>
                  <a:srgbClr val="444444"/>
                </a:solidFill>
                <a:latin typeface="Arial Black"/>
                <a:cs typeface="Arial Black"/>
              </a:rPr>
              <a:t>sit </a:t>
            </a:r>
            <a:r>
              <a:rPr lang="en-US" sz="1600" cap="all" dirty="0" err="1">
                <a:solidFill>
                  <a:srgbClr val="444444"/>
                </a:solidFill>
                <a:latin typeface="Arial Black"/>
                <a:cs typeface="Arial Black"/>
              </a:rPr>
              <a:t>amet</a:t>
            </a:r>
            <a:endParaRPr lang="en-US" sz="1600" cap="all" dirty="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467" dirty="0" err="1">
                <a:solidFill>
                  <a:srgbClr val="444444"/>
                </a:solidFill>
                <a:latin typeface="Trebuchet MS"/>
                <a:cs typeface="Trebuchet MS"/>
              </a:rPr>
              <a:t>Lorem</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ipsum</a:t>
            </a:r>
            <a:r>
              <a:rPr lang="en-US" sz="1467" dirty="0">
                <a:solidFill>
                  <a:srgbClr val="444444"/>
                </a:solidFill>
                <a:latin typeface="Trebuchet MS"/>
                <a:cs typeface="Trebuchet MS"/>
              </a:rPr>
              <a:t> dolor sit </a:t>
            </a:r>
            <a:r>
              <a:rPr lang="en-US" sz="1467" dirty="0" err="1">
                <a:solidFill>
                  <a:srgbClr val="444444"/>
                </a:solidFill>
                <a:latin typeface="Trebuchet MS"/>
                <a:cs typeface="Trebuchet MS"/>
              </a:rPr>
              <a:t>amet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consec</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tetuer</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adipiscing</a:t>
            </a:r>
            <a:r>
              <a:rPr lang="en-US" sz="1467" dirty="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467" dirty="0" err="1">
                <a:solidFill>
                  <a:srgbClr val="444444"/>
                </a:solidFill>
                <a:latin typeface="Trebuchet MS"/>
                <a:cs typeface="Trebuchet MS"/>
              </a:rPr>
              <a:t>Sed</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diam</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nonummy</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nibh</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tincidunt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ut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laoreet</a:t>
            </a:r>
            <a:r>
              <a:rPr lang="en-US" sz="1467" dirty="0">
                <a:solidFill>
                  <a:srgbClr val="444444"/>
                </a:solidFill>
                <a:latin typeface="Trebuchet MS"/>
                <a:cs typeface="Trebuchet MS"/>
              </a:rPr>
              <a:t> magna </a:t>
            </a:r>
            <a:r>
              <a:rPr lang="en-US" sz="1467" dirty="0" err="1">
                <a:solidFill>
                  <a:srgbClr val="444444"/>
                </a:solidFill>
                <a:latin typeface="Trebuchet MS"/>
                <a:cs typeface="Trebuchet MS"/>
              </a:rPr>
              <a:t>erat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volutpat</a:t>
            </a:r>
            <a:endParaRPr lang="en-US" sz="1467" dirty="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467" dirty="0" err="1">
                <a:solidFill>
                  <a:srgbClr val="444444"/>
                </a:solidFill>
                <a:latin typeface="Trebuchet MS"/>
                <a:cs typeface="Trebuchet MS"/>
              </a:rPr>
              <a:t>Lorem</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ipsum</a:t>
            </a:r>
            <a:r>
              <a:rPr lang="en-US" sz="1467" dirty="0">
                <a:solidFill>
                  <a:srgbClr val="444444"/>
                </a:solidFill>
                <a:latin typeface="Trebuchet MS"/>
                <a:cs typeface="Trebuchet MS"/>
              </a:rPr>
              <a:t> dolor sit </a:t>
            </a:r>
            <a:r>
              <a:rPr lang="en-US" sz="1467" dirty="0" err="1">
                <a:solidFill>
                  <a:srgbClr val="444444"/>
                </a:solidFill>
                <a:latin typeface="Trebuchet MS"/>
                <a:cs typeface="Trebuchet MS"/>
              </a:rPr>
              <a:t>amet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consec</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tetuer</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adipiscing</a:t>
            </a:r>
            <a:r>
              <a:rPr lang="en-US" sz="1467" dirty="0">
                <a:solidFill>
                  <a:srgbClr val="444444"/>
                </a:solidFill>
                <a:latin typeface="Trebuchet MS"/>
                <a:cs typeface="Trebuchet MS"/>
              </a:rPr>
              <a:t> </a:t>
            </a:r>
          </a:p>
          <a:p>
            <a:pPr algn="ctr">
              <a:lnSpc>
                <a:spcPts val="1350"/>
              </a:lnSpc>
            </a:pPr>
            <a:endParaRPr lang="en-US" sz="1600" cap="all" dirty="0">
              <a:solidFill>
                <a:srgbClr val="444444"/>
              </a:solidFill>
              <a:latin typeface="Arial Black"/>
              <a:cs typeface="Arial Black"/>
            </a:endParaRPr>
          </a:p>
        </p:txBody>
      </p:sp>
      <p:sp>
        <p:nvSpPr>
          <p:cNvPr id="30" name="Text Placeholder 28"/>
          <p:cNvSpPr>
            <a:spLocks noGrp="1"/>
          </p:cNvSpPr>
          <p:nvPr>
            <p:ph type="body" sz="quarter" idx="12" hasCustomPrompt="1"/>
          </p:nvPr>
        </p:nvSpPr>
        <p:spPr>
          <a:xfrm>
            <a:off x="3371851" y="1830917"/>
            <a:ext cx="2400300" cy="3894667"/>
          </a:xfrm>
          <a:prstGeom prst="rect">
            <a:avLst/>
          </a:prstGeom>
        </p:spPr>
        <p:txBody>
          <a:bodyPr vert="horz"/>
          <a:lstStyle>
            <a:lvl1pPr marL="171446" indent="-171446" algn="ctr" defTabSz="457189" rtl="0" eaLnBrk="1" latinLnBrk="0" hangingPunct="1">
              <a:lnSpc>
                <a:spcPts val="1800"/>
              </a:lnSpc>
              <a:spcBef>
                <a:spcPts val="0"/>
              </a:spcBef>
              <a:spcAft>
                <a:spcPts val="1300"/>
              </a:spcAft>
              <a:buClr>
                <a:srgbClr val="2FC2D9"/>
              </a:buClr>
              <a:buFont typeface="Arial"/>
              <a:buChar char="•"/>
              <a:defRPr lang="en-US" sz="1467" kern="1200" dirty="0" smtClean="0">
                <a:solidFill>
                  <a:srgbClr val="444444"/>
                </a:solidFill>
                <a:latin typeface="Trebuchet MS"/>
                <a:ea typeface="+mn-ea"/>
                <a:cs typeface="Trebuchet MS"/>
              </a:defRPr>
            </a:lvl1pPr>
          </a:lstStyle>
          <a:p>
            <a:pPr algn="ctr">
              <a:lnSpc>
                <a:spcPts val="1350"/>
              </a:lnSpc>
            </a:pPr>
            <a:r>
              <a:rPr lang="en-US" sz="1600" cap="all" dirty="0" err="1">
                <a:solidFill>
                  <a:srgbClr val="444444"/>
                </a:solidFill>
                <a:latin typeface="Arial Black"/>
                <a:cs typeface="Arial Black"/>
              </a:rPr>
              <a:t>Lorem</a:t>
            </a:r>
            <a:r>
              <a:rPr lang="en-US" sz="1600" cap="all" dirty="0">
                <a:solidFill>
                  <a:srgbClr val="444444"/>
                </a:solidFill>
                <a:latin typeface="Arial Black"/>
                <a:cs typeface="Arial Black"/>
              </a:rPr>
              <a:t> </a:t>
            </a:r>
            <a:br>
              <a:rPr lang="en-US" sz="1600" cap="all" dirty="0">
                <a:solidFill>
                  <a:srgbClr val="444444"/>
                </a:solidFill>
                <a:latin typeface="Arial Black"/>
                <a:cs typeface="Arial Black"/>
              </a:rPr>
            </a:br>
            <a:r>
              <a:rPr lang="en-US" sz="1600" cap="all" dirty="0" err="1">
                <a:solidFill>
                  <a:srgbClr val="444444"/>
                </a:solidFill>
                <a:latin typeface="Arial Black"/>
                <a:cs typeface="Arial Black"/>
              </a:rPr>
              <a:t>ipsum</a:t>
            </a:r>
            <a:r>
              <a:rPr lang="en-US" sz="1600" cap="all" dirty="0">
                <a:solidFill>
                  <a:srgbClr val="444444"/>
                </a:solidFill>
                <a:latin typeface="Arial Black"/>
                <a:cs typeface="Arial Black"/>
              </a:rPr>
              <a:t> dolor </a:t>
            </a:r>
            <a:br>
              <a:rPr lang="en-US" sz="1600" cap="all" dirty="0">
                <a:solidFill>
                  <a:srgbClr val="444444"/>
                </a:solidFill>
                <a:latin typeface="Arial Black"/>
                <a:cs typeface="Arial Black"/>
              </a:rPr>
            </a:br>
            <a:r>
              <a:rPr lang="en-US" sz="1600" cap="all" dirty="0">
                <a:solidFill>
                  <a:srgbClr val="444444"/>
                </a:solidFill>
                <a:latin typeface="Arial Black"/>
                <a:cs typeface="Arial Black"/>
              </a:rPr>
              <a:t>sit </a:t>
            </a:r>
            <a:r>
              <a:rPr lang="en-US" sz="1600" cap="all" dirty="0" err="1">
                <a:solidFill>
                  <a:srgbClr val="444444"/>
                </a:solidFill>
                <a:latin typeface="Arial Black"/>
                <a:cs typeface="Arial Black"/>
              </a:rPr>
              <a:t>amet</a:t>
            </a:r>
            <a:endParaRPr lang="en-US" sz="1600" cap="all" dirty="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467" dirty="0" err="1">
                <a:solidFill>
                  <a:srgbClr val="444444"/>
                </a:solidFill>
                <a:latin typeface="Trebuchet MS"/>
                <a:cs typeface="Trebuchet MS"/>
              </a:rPr>
              <a:t>Lorem</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ipsum</a:t>
            </a:r>
            <a:r>
              <a:rPr lang="en-US" sz="1467" dirty="0">
                <a:solidFill>
                  <a:srgbClr val="444444"/>
                </a:solidFill>
                <a:latin typeface="Trebuchet MS"/>
                <a:cs typeface="Trebuchet MS"/>
              </a:rPr>
              <a:t> dolor sit </a:t>
            </a:r>
            <a:r>
              <a:rPr lang="en-US" sz="1467" dirty="0" err="1">
                <a:solidFill>
                  <a:srgbClr val="444444"/>
                </a:solidFill>
                <a:latin typeface="Trebuchet MS"/>
                <a:cs typeface="Trebuchet MS"/>
              </a:rPr>
              <a:t>amet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consec</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tetuer</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adipiscing</a:t>
            </a:r>
            <a:r>
              <a:rPr lang="en-US" sz="1467" dirty="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467" dirty="0" err="1">
                <a:solidFill>
                  <a:srgbClr val="444444"/>
                </a:solidFill>
                <a:latin typeface="Trebuchet MS"/>
                <a:cs typeface="Trebuchet MS"/>
              </a:rPr>
              <a:t>Sed</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diam</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nonummy</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nibh</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tincidunt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ut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laoreet</a:t>
            </a:r>
            <a:r>
              <a:rPr lang="en-US" sz="1467" dirty="0">
                <a:solidFill>
                  <a:srgbClr val="444444"/>
                </a:solidFill>
                <a:latin typeface="Trebuchet MS"/>
                <a:cs typeface="Trebuchet MS"/>
              </a:rPr>
              <a:t> magna </a:t>
            </a:r>
            <a:r>
              <a:rPr lang="en-US" sz="1467" dirty="0" err="1">
                <a:solidFill>
                  <a:srgbClr val="444444"/>
                </a:solidFill>
                <a:latin typeface="Trebuchet MS"/>
                <a:cs typeface="Trebuchet MS"/>
              </a:rPr>
              <a:t>erat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volutpat</a:t>
            </a:r>
            <a:endParaRPr lang="en-US" sz="1467" dirty="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467" dirty="0" err="1">
                <a:solidFill>
                  <a:srgbClr val="444444"/>
                </a:solidFill>
                <a:latin typeface="Trebuchet MS"/>
                <a:cs typeface="Trebuchet MS"/>
              </a:rPr>
              <a:t>Lorem</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ipsum</a:t>
            </a:r>
            <a:r>
              <a:rPr lang="en-US" sz="1467" dirty="0">
                <a:solidFill>
                  <a:srgbClr val="444444"/>
                </a:solidFill>
                <a:latin typeface="Trebuchet MS"/>
                <a:cs typeface="Trebuchet MS"/>
              </a:rPr>
              <a:t> dolor sit </a:t>
            </a:r>
            <a:r>
              <a:rPr lang="en-US" sz="1467" dirty="0" err="1">
                <a:solidFill>
                  <a:srgbClr val="444444"/>
                </a:solidFill>
                <a:latin typeface="Trebuchet MS"/>
                <a:cs typeface="Trebuchet MS"/>
              </a:rPr>
              <a:t>amet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consec</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tetuer</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adipiscing</a:t>
            </a:r>
            <a:r>
              <a:rPr lang="en-US" sz="1467" dirty="0">
                <a:solidFill>
                  <a:srgbClr val="444444"/>
                </a:solidFill>
                <a:latin typeface="Trebuchet MS"/>
                <a:cs typeface="Trebuchet MS"/>
              </a:rPr>
              <a:t> </a:t>
            </a:r>
          </a:p>
          <a:p>
            <a:pPr algn="ctr">
              <a:lnSpc>
                <a:spcPts val="1350"/>
              </a:lnSpc>
            </a:pPr>
            <a:endParaRPr lang="en-US" sz="1600" cap="all" dirty="0">
              <a:solidFill>
                <a:srgbClr val="444444"/>
              </a:solidFill>
              <a:latin typeface="Arial Black"/>
              <a:cs typeface="Arial Black"/>
            </a:endParaRPr>
          </a:p>
        </p:txBody>
      </p:sp>
      <p:sp>
        <p:nvSpPr>
          <p:cNvPr id="31" name="Text Placeholder 28"/>
          <p:cNvSpPr>
            <a:spLocks noGrp="1"/>
          </p:cNvSpPr>
          <p:nvPr>
            <p:ph type="body" sz="quarter" idx="13" hasCustomPrompt="1"/>
          </p:nvPr>
        </p:nvSpPr>
        <p:spPr>
          <a:xfrm>
            <a:off x="6419851" y="1830917"/>
            <a:ext cx="2400300" cy="3894667"/>
          </a:xfrm>
          <a:prstGeom prst="rect">
            <a:avLst/>
          </a:prstGeom>
        </p:spPr>
        <p:txBody>
          <a:bodyPr vert="horz"/>
          <a:lstStyle>
            <a:lvl1pPr marL="171446" indent="-171446" algn="ctr" defTabSz="457189" rtl="0" eaLnBrk="1" latinLnBrk="0" hangingPunct="1">
              <a:lnSpc>
                <a:spcPts val="1800"/>
              </a:lnSpc>
              <a:spcBef>
                <a:spcPts val="0"/>
              </a:spcBef>
              <a:spcAft>
                <a:spcPts val="1300"/>
              </a:spcAft>
              <a:buClr>
                <a:srgbClr val="2FC2D9"/>
              </a:buClr>
              <a:buFont typeface="Arial"/>
              <a:buChar char="•"/>
              <a:defRPr lang="en-US" sz="1467" kern="1200" dirty="0" smtClean="0">
                <a:solidFill>
                  <a:srgbClr val="444444"/>
                </a:solidFill>
                <a:latin typeface="Trebuchet MS"/>
                <a:ea typeface="+mn-ea"/>
                <a:cs typeface="Trebuchet MS"/>
              </a:defRPr>
            </a:lvl1pPr>
          </a:lstStyle>
          <a:p>
            <a:pPr algn="ctr">
              <a:lnSpc>
                <a:spcPts val="1350"/>
              </a:lnSpc>
            </a:pPr>
            <a:r>
              <a:rPr lang="en-US" sz="1600" cap="all" dirty="0" err="1">
                <a:solidFill>
                  <a:srgbClr val="444444"/>
                </a:solidFill>
                <a:latin typeface="Arial Black"/>
                <a:cs typeface="Arial Black"/>
              </a:rPr>
              <a:t>Lorem</a:t>
            </a:r>
            <a:r>
              <a:rPr lang="en-US" sz="1600" cap="all" dirty="0">
                <a:solidFill>
                  <a:srgbClr val="444444"/>
                </a:solidFill>
                <a:latin typeface="Arial Black"/>
                <a:cs typeface="Arial Black"/>
              </a:rPr>
              <a:t> </a:t>
            </a:r>
            <a:br>
              <a:rPr lang="en-US" sz="1600" cap="all" dirty="0">
                <a:solidFill>
                  <a:srgbClr val="444444"/>
                </a:solidFill>
                <a:latin typeface="Arial Black"/>
                <a:cs typeface="Arial Black"/>
              </a:rPr>
            </a:br>
            <a:r>
              <a:rPr lang="en-US" sz="1600" cap="all" dirty="0" err="1">
                <a:solidFill>
                  <a:srgbClr val="444444"/>
                </a:solidFill>
                <a:latin typeface="Arial Black"/>
                <a:cs typeface="Arial Black"/>
              </a:rPr>
              <a:t>ipsum</a:t>
            </a:r>
            <a:r>
              <a:rPr lang="en-US" sz="1600" cap="all" dirty="0">
                <a:solidFill>
                  <a:srgbClr val="444444"/>
                </a:solidFill>
                <a:latin typeface="Arial Black"/>
                <a:cs typeface="Arial Black"/>
              </a:rPr>
              <a:t> dolor </a:t>
            </a:r>
            <a:br>
              <a:rPr lang="en-US" sz="1600" cap="all" dirty="0">
                <a:solidFill>
                  <a:srgbClr val="444444"/>
                </a:solidFill>
                <a:latin typeface="Arial Black"/>
                <a:cs typeface="Arial Black"/>
              </a:rPr>
            </a:br>
            <a:r>
              <a:rPr lang="en-US" sz="1600" cap="all" dirty="0">
                <a:solidFill>
                  <a:srgbClr val="444444"/>
                </a:solidFill>
                <a:latin typeface="Arial Black"/>
                <a:cs typeface="Arial Black"/>
              </a:rPr>
              <a:t>sit </a:t>
            </a:r>
            <a:r>
              <a:rPr lang="en-US" sz="1600" cap="all" dirty="0" err="1">
                <a:solidFill>
                  <a:srgbClr val="444444"/>
                </a:solidFill>
                <a:latin typeface="Arial Black"/>
                <a:cs typeface="Arial Black"/>
              </a:rPr>
              <a:t>amet</a:t>
            </a:r>
            <a:endParaRPr lang="en-US" sz="1600" cap="all" dirty="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467" dirty="0" err="1">
                <a:solidFill>
                  <a:srgbClr val="444444"/>
                </a:solidFill>
                <a:latin typeface="Trebuchet MS"/>
                <a:cs typeface="Trebuchet MS"/>
              </a:rPr>
              <a:t>Lorem</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ipsum</a:t>
            </a:r>
            <a:r>
              <a:rPr lang="en-US" sz="1467" dirty="0">
                <a:solidFill>
                  <a:srgbClr val="444444"/>
                </a:solidFill>
                <a:latin typeface="Trebuchet MS"/>
                <a:cs typeface="Trebuchet MS"/>
              </a:rPr>
              <a:t> dolor sit </a:t>
            </a:r>
            <a:r>
              <a:rPr lang="en-US" sz="1467" dirty="0" err="1">
                <a:solidFill>
                  <a:srgbClr val="444444"/>
                </a:solidFill>
                <a:latin typeface="Trebuchet MS"/>
                <a:cs typeface="Trebuchet MS"/>
              </a:rPr>
              <a:t>amet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consec</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tetuer</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adipiscing</a:t>
            </a:r>
            <a:r>
              <a:rPr lang="en-US" sz="1467" dirty="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467" dirty="0" err="1">
                <a:solidFill>
                  <a:srgbClr val="444444"/>
                </a:solidFill>
                <a:latin typeface="Trebuchet MS"/>
                <a:cs typeface="Trebuchet MS"/>
              </a:rPr>
              <a:t>Sed</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diam</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nonummy</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nibh</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tincidunt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ut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laoreet</a:t>
            </a:r>
            <a:r>
              <a:rPr lang="en-US" sz="1467" dirty="0">
                <a:solidFill>
                  <a:srgbClr val="444444"/>
                </a:solidFill>
                <a:latin typeface="Trebuchet MS"/>
                <a:cs typeface="Trebuchet MS"/>
              </a:rPr>
              <a:t> magna </a:t>
            </a:r>
            <a:r>
              <a:rPr lang="en-US" sz="1467" dirty="0" err="1">
                <a:solidFill>
                  <a:srgbClr val="444444"/>
                </a:solidFill>
                <a:latin typeface="Trebuchet MS"/>
                <a:cs typeface="Trebuchet MS"/>
              </a:rPr>
              <a:t>erat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volutpat</a:t>
            </a:r>
            <a:endParaRPr lang="en-US" sz="1467" dirty="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467" dirty="0" err="1">
                <a:solidFill>
                  <a:srgbClr val="444444"/>
                </a:solidFill>
                <a:latin typeface="Trebuchet MS"/>
                <a:cs typeface="Trebuchet MS"/>
              </a:rPr>
              <a:t>Lorem</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ipsum</a:t>
            </a:r>
            <a:r>
              <a:rPr lang="en-US" sz="1467" dirty="0">
                <a:solidFill>
                  <a:srgbClr val="444444"/>
                </a:solidFill>
                <a:latin typeface="Trebuchet MS"/>
                <a:cs typeface="Trebuchet MS"/>
              </a:rPr>
              <a:t> dolor sit </a:t>
            </a:r>
            <a:r>
              <a:rPr lang="en-US" sz="1467" dirty="0" err="1">
                <a:solidFill>
                  <a:srgbClr val="444444"/>
                </a:solidFill>
                <a:latin typeface="Trebuchet MS"/>
                <a:cs typeface="Trebuchet MS"/>
              </a:rPr>
              <a:t>amet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consec</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tetuer</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adipiscing</a:t>
            </a:r>
            <a:r>
              <a:rPr lang="en-US" sz="1467" dirty="0">
                <a:solidFill>
                  <a:srgbClr val="444444"/>
                </a:solidFill>
                <a:latin typeface="Trebuchet MS"/>
                <a:cs typeface="Trebuchet MS"/>
              </a:rPr>
              <a:t> </a:t>
            </a:r>
          </a:p>
          <a:p>
            <a:pPr algn="ctr">
              <a:lnSpc>
                <a:spcPts val="1350"/>
              </a:lnSpc>
            </a:pPr>
            <a:endParaRPr lang="en-US" sz="1600" cap="all" dirty="0">
              <a:solidFill>
                <a:srgbClr val="444444"/>
              </a:solidFill>
              <a:latin typeface="Arial Black"/>
              <a:cs typeface="Arial Black"/>
            </a:endParaRPr>
          </a:p>
        </p:txBody>
      </p:sp>
      <p:sp>
        <p:nvSpPr>
          <p:cNvPr id="32" name="Text Placeholder 28"/>
          <p:cNvSpPr>
            <a:spLocks noGrp="1"/>
          </p:cNvSpPr>
          <p:nvPr>
            <p:ph type="body" sz="quarter" idx="14" hasCustomPrompt="1"/>
          </p:nvPr>
        </p:nvSpPr>
        <p:spPr>
          <a:xfrm>
            <a:off x="9467851" y="1830917"/>
            <a:ext cx="2400300" cy="3894667"/>
          </a:xfrm>
          <a:prstGeom prst="rect">
            <a:avLst/>
          </a:prstGeom>
        </p:spPr>
        <p:txBody>
          <a:bodyPr vert="horz"/>
          <a:lstStyle>
            <a:lvl1pPr marL="171446" indent="-171446" algn="ctr" defTabSz="457189" rtl="0" eaLnBrk="1" latinLnBrk="0" hangingPunct="1">
              <a:lnSpc>
                <a:spcPts val="1800"/>
              </a:lnSpc>
              <a:spcBef>
                <a:spcPts val="0"/>
              </a:spcBef>
              <a:spcAft>
                <a:spcPts val="1300"/>
              </a:spcAft>
              <a:buClr>
                <a:srgbClr val="2FC2D9"/>
              </a:buClr>
              <a:buFont typeface="Arial"/>
              <a:buChar char="•"/>
              <a:defRPr lang="en-US" sz="1467" kern="1200" dirty="0" smtClean="0">
                <a:solidFill>
                  <a:srgbClr val="444444"/>
                </a:solidFill>
                <a:latin typeface="Trebuchet MS"/>
                <a:ea typeface="+mn-ea"/>
                <a:cs typeface="Trebuchet MS"/>
              </a:defRPr>
            </a:lvl1pPr>
          </a:lstStyle>
          <a:p>
            <a:pPr algn="ctr">
              <a:lnSpc>
                <a:spcPts val="1350"/>
              </a:lnSpc>
            </a:pPr>
            <a:r>
              <a:rPr lang="en-US" sz="1600" cap="all" dirty="0" err="1">
                <a:solidFill>
                  <a:srgbClr val="444444"/>
                </a:solidFill>
                <a:latin typeface="Arial Black"/>
                <a:cs typeface="Arial Black"/>
              </a:rPr>
              <a:t>Lorem</a:t>
            </a:r>
            <a:r>
              <a:rPr lang="en-US" sz="1600" cap="all" dirty="0">
                <a:solidFill>
                  <a:srgbClr val="444444"/>
                </a:solidFill>
                <a:latin typeface="Arial Black"/>
                <a:cs typeface="Arial Black"/>
              </a:rPr>
              <a:t> </a:t>
            </a:r>
            <a:br>
              <a:rPr lang="en-US" sz="1600" cap="all" dirty="0">
                <a:solidFill>
                  <a:srgbClr val="444444"/>
                </a:solidFill>
                <a:latin typeface="Arial Black"/>
                <a:cs typeface="Arial Black"/>
              </a:rPr>
            </a:br>
            <a:r>
              <a:rPr lang="en-US" sz="1600" cap="all" dirty="0" err="1">
                <a:solidFill>
                  <a:srgbClr val="444444"/>
                </a:solidFill>
                <a:latin typeface="Arial Black"/>
                <a:cs typeface="Arial Black"/>
              </a:rPr>
              <a:t>ipsum</a:t>
            </a:r>
            <a:r>
              <a:rPr lang="en-US" sz="1600" cap="all" dirty="0">
                <a:solidFill>
                  <a:srgbClr val="444444"/>
                </a:solidFill>
                <a:latin typeface="Arial Black"/>
                <a:cs typeface="Arial Black"/>
              </a:rPr>
              <a:t> dolor </a:t>
            </a:r>
            <a:br>
              <a:rPr lang="en-US" sz="1600" cap="all" dirty="0">
                <a:solidFill>
                  <a:srgbClr val="444444"/>
                </a:solidFill>
                <a:latin typeface="Arial Black"/>
                <a:cs typeface="Arial Black"/>
              </a:rPr>
            </a:br>
            <a:r>
              <a:rPr lang="en-US" sz="1600" cap="all" dirty="0">
                <a:solidFill>
                  <a:srgbClr val="444444"/>
                </a:solidFill>
                <a:latin typeface="Arial Black"/>
                <a:cs typeface="Arial Black"/>
              </a:rPr>
              <a:t>sit </a:t>
            </a:r>
            <a:r>
              <a:rPr lang="en-US" sz="1600" cap="all" dirty="0" err="1">
                <a:solidFill>
                  <a:srgbClr val="444444"/>
                </a:solidFill>
                <a:latin typeface="Arial Black"/>
                <a:cs typeface="Arial Black"/>
              </a:rPr>
              <a:t>amet</a:t>
            </a:r>
            <a:endParaRPr lang="en-US" sz="1600" cap="all" dirty="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467" dirty="0" err="1">
                <a:solidFill>
                  <a:srgbClr val="444444"/>
                </a:solidFill>
                <a:latin typeface="Trebuchet MS"/>
                <a:cs typeface="Trebuchet MS"/>
              </a:rPr>
              <a:t>Lorem</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ipsum</a:t>
            </a:r>
            <a:r>
              <a:rPr lang="en-US" sz="1467" dirty="0">
                <a:solidFill>
                  <a:srgbClr val="444444"/>
                </a:solidFill>
                <a:latin typeface="Trebuchet MS"/>
                <a:cs typeface="Trebuchet MS"/>
              </a:rPr>
              <a:t> dolor sit </a:t>
            </a:r>
            <a:r>
              <a:rPr lang="en-US" sz="1467" dirty="0" err="1">
                <a:solidFill>
                  <a:srgbClr val="444444"/>
                </a:solidFill>
                <a:latin typeface="Trebuchet MS"/>
                <a:cs typeface="Trebuchet MS"/>
              </a:rPr>
              <a:t>amet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consec</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tetuer</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adipiscing</a:t>
            </a:r>
            <a:r>
              <a:rPr lang="en-US" sz="1467" dirty="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467" dirty="0" err="1">
                <a:solidFill>
                  <a:srgbClr val="444444"/>
                </a:solidFill>
                <a:latin typeface="Trebuchet MS"/>
                <a:cs typeface="Trebuchet MS"/>
              </a:rPr>
              <a:t>Sed</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diam</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nonummy</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nibh</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tincidunt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ut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laoreet</a:t>
            </a:r>
            <a:r>
              <a:rPr lang="en-US" sz="1467" dirty="0">
                <a:solidFill>
                  <a:srgbClr val="444444"/>
                </a:solidFill>
                <a:latin typeface="Trebuchet MS"/>
                <a:cs typeface="Trebuchet MS"/>
              </a:rPr>
              <a:t> magna </a:t>
            </a:r>
            <a:r>
              <a:rPr lang="en-US" sz="1467" dirty="0" err="1">
                <a:solidFill>
                  <a:srgbClr val="444444"/>
                </a:solidFill>
                <a:latin typeface="Trebuchet MS"/>
                <a:cs typeface="Trebuchet MS"/>
              </a:rPr>
              <a:t>erat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volutpat</a:t>
            </a:r>
            <a:endParaRPr lang="en-US" sz="1467" dirty="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467" dirty="0" err="1">
                <a:solidFill>
                  <a:srgbClr val="444444"/>
                </a:solidFill>
                <a:latin typeface="Trebuchet MS"/>
                <a:cs typeface="Trebuchet MS"/>
              </a:rPr>
              <a:t>Lorem</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ipsum</a:t>
            </a:r>
            <a:r>
              <a:rPr lang="en-US" sz="1467" dirty="0">
                <a:solidFill>
                  <a:srgbClr val="444444"/>
                </a:solidFill>
                <a:latin typeface="Trebuchet MS"/>
                <a:cs typeface="Trebuchet MS"/>
              </a:rPr>
              <a:t> dolor sit </a:t>
            </a:r>
            <a:r>
              <a:rPr lang="en-US" sz="1467" dirty="0" err="1">
                <a:solidFill>
                  <a:srgbClr val="444444"/>
                </a:solidFill>
                <a:latin typeface="Trebuchet MS"/>
                <a:cs typeface="Trebuchet MS"/>
              </a:rPr>
              <a:t>amet</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consec</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tetuer</a:t>
            </a:r>
            <a:r>
              <a:rPr lang="en-US" sz="1467" dirty="0">
                <a:solidFill>
                  <a:srgbClr val="444444"/>
                </a:solidFill>
                <a:latin typeface="Trebuchet MS"/>
                <a:cs typeface="Trebuchet MS"/>
              </a:rPr>
              <a:t> </a:t>
            </a:r>
            <a:r>
              <a:rPr lang="en-US" sz="1467" dirty="0" err="1">
                <a:solidFill>
                  <a:srgbClr val="444444"/>
                </a:solidFill>
                <a:latin typeface="Trebuchet MS"/>
                <a:cs typeface="Trebuchet MS"/>
              </a:rPr>
              <a:t>adipiscing</a:t>
            </a:r>
            <a:r>
              <a:rPr lang="en-US" sz="1467" dirty="0">
                <a:solidFill>
                  <a:srgbClr val="444444"/>
                </a:solidFill>
                <a:latin typeface="Trebuchet MS"/>
                <a:cs typeface="Trebuchet MS"/>
              </a:rPr>
              <a:t> </a:t>
            </a:r>
          </a:p>
          <a:p>
            <a:pPr algn="ctr">
              <a:lnSpc>
                <a:spcPts val="1350"/>
              </a:lnSpc>
            </a:pPr>
            <a:endParaRPr lang="en-US" sz="1600" cap="all" dirty="0">
              <a:solidFill>
                <a:srgbClr val="444444"/>
              </a:solidFill>
              <a:latin typeface="Arial Black"/>
              <a:cs typeface="Arial Black"/>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5934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3" name="Rectangle 2"/>
          <p:cNvSpPr/>
          <p:nvPr/>
        </p:nvSpPr>
        <p:spPr>
          <a:xfrm>
            <a:off x="1" y="939032"/>
            <a:ext cx="1038225" cy="55418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2400" dirty="0">
              <a:solidFill>
                <a:srgbClr val="2FC2D9"/>
              </a:solidFill>
            </a:endParaRPr>
          </a:p>
        </p:txBody>
      </p:sp>
      <p:sp>
        <p:nvSpPr>
          <p:cNvPr id="4" name="Oval 3"/>
          <p:cNvSpPr/>
          <p:nvPr/>
        </p:nvSpPr>
        <p:spPr>
          <a:xfrm>
            <a:off x="801688" y="3477648"/>
            <a:ext cx="464583" cy="464583"/>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en-US" sz="2000" dirty="0">
                <a:solidFill>
                  <a:srgbClr val="FFFFFF"/>
                </a:solidFill>
                <a:latin typeface="Arial Black"/>
                <a:cs typeface="Arial Black"/>
              </a:rPr>
              <a:t>2</a:t>
            </a:r>
          </a:p>
        </p:txBody>
      </p:sp>
      <p:cxnSp>
        <p:nvCxnSpPr>
          <p:cNvPr id="6" name="Straight Connector 5"/>
          <p:cNvCxnSpPr/>
          <p:nvPr/>
        </p:nvCxnSpPr>
        <p:spPr>
          <a:xfrm flipH="1">
            <a:off x="0" y="4633576"/>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801688" y="1630376"/>
            <a:ext cx="464583" cy="464581"/>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en-US" sz="2000" dirty="0">
                <a:solidFill>
                  <a:schemeClr val="bg1"/>
                </a:solidFill>
                <a:latin typeface="Arial Black"/>
                <a:cs typeface="Arial Black"/>
              </a:rPr>
              <a:t>1</a:t>
            </a:r>
          </a:p>
        </p:txBody>
      </p:sp>
      <p:cxnSp>
        <p:nvCxnSpPr>
          <p:cNvPr id="8" name="Straight Connector 7"/>
          <p:cNvCxnSpPr/>
          <p:nvPr/>
        </p:nvCxnSpPr>
        <p:spPr>
          <a:xfrm flipH="1">
            <a:off x="0" y="2786304"/>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801688" y="5324921"/>
            <a:ext cx="464583" cy="464583"/>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en-US" sz="2000" dirty="0">
                <a:solidFill>
                  <a:srgbClr val="FFFFFF"/>
                </a:solidFill>
                <a:latin typeface="Arial Black"/>
                <a:cs typeface="Arial Black"/>
              </a:rPr>
              <a:t>3</a:t>
            </a:r>
          </a:p>
        </p:txBody>
      </p:sp>
      <p:sp>
        <p:nvSpPr>
          <p:cNvPr id="24" name="Text Placeholder 23"/>
          <p:cNvSpPr>
            <a:spLocks noGrp="1"/>
          </p:cNvSpPr>
          <p:nvPr>
            <p:ph type="body" sz="quarter" idx="17" hasCustomPrompt="1"/>
          </p:nvPr>
        </p:nvSpPr>
        <p:spPr>
          <a:xfrm>
            <a:off x="1492827" y="1232093"/>
            <a:ext cx="2048256" cy="1280160"/>
          </a:xfrm>
          <a:prstGeom prst="rect">
            <a:avLst/>
          </a:prstGeom>
        </p:spPr>
        <p:txBody>
          <a:bodyPr vert="horz" anchor="ctr" anchorCtr="0">
            <a:noAutofit/>
          </a:bodyPr>
          <a:lstStyle>
            <a:lvl1pPr marL="0" indent="0">
              <a:spcBef>
                <a:spcPts val="0"/>
              </a:spcBef>
              <a:buNone/>
              <a:defRPr sz="1600">
                <a:latin typeface="Arial Black"/>
              </a:defRPr>
            </a:lvl1pPr>
          </a:lstStyle>
          <a:p>
            <a:pPr>
              <a:lnSpc>
                <a:spcPct val="120000"/>
              </a:lnSpc>
            </a:pPr>
            <a:r>
              <a:rPr lang="en-US" sz="1600" dirty="0">
                <a:solidFill>
                  <a:srgbClr val="444444"/>
                </a:solidFill>
                <a:latin typeface="Arial Black"/>
                <a:cs typeface="Arial Black"/>
              </a:rPr>
              <a:t>LOREM IPSUM DOLOR SIT AMET DIAM</a:t>
            </a:r>
          </a:p>
        </p:txBody>
      </p:sp>
      <p:sp>
        <p:nvSpPr>
          <p:cNvPr id="26" name="Text Placeholder 25"/>
          <p:cNvSpPr>
            <a:spLocks noGrp="1"/>
          </p:cNvSpPr>
          <p:nvPr>
            <p:ph type="body" sz="quarter" idx="18" hasCustomPrompt="1"/>
          </p:nvPr>
        </p:nvSpPr>
        <p:spPr>
          <a:xfrm>
            <a:off x="3926417" y="1232095"/>
            <a:ext cx="7741920" cy="1280159"/>
          </a:xfrm>
          <a:prstGeom prst="rect">
            <a:avLst/>
          </a:prstGeom>
        </p:spPr>
        <p:txBody>
          <a:bodyPr vert="horz" anchor="ctr" anchorCtr="0"/>
          <a:lstStyle>
            <a:lvl1pPr marL="171446" indent="-171446">
              <a:lnSpc>
                <a:spcPct val="120000"/>
              </a:lnSpc>
              <a:spcBef>
                <a:spcPts val="0"/>
              </a:spcBef>
              <a:spcAft>
                <a:spcPts val="1000"/>
              </a:spcAft>
              <a:buClr>
                <a:srgbClr val="2FC2D9"/>
              </a:buClr>
              <a:buFont typeface="Arial"/>
              <a:buChar char="•"/>
              <a:defRPr lang="en-US" sz="1600" dirty="0" smtClean="0">
                <a:solidFill>
                  <a:srgbClr val="444444"/>
                </a:solidFill>
                <a:latin typeface="Trebuchet MS" panose="020B0603020202020204" pitchFamily="34" charset="0"/>
                <a:cs typeface="Trebuchet MS" panose="020B0603020202020204" pitchFamily="34" charset="0"/>
              </a:defRPr>
            </a:lvl1pPr>
          </a:lstStyle>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Lorem</a:t>
            </a:r>
            <a:r>
              <a:rPr lang="en-US" sz="1600" dirty="0">
                <a:solidFill>
                  <a:srgbClr val="444444"/>
                </a:solidFill>
                <a:latin typeface="+mn-lt"/>
                <a:cs typeface="Trebuchet MS"/>
              </a:rPr>
              <a:t> </a:t>
            </a:r>
            <a:r>
              <a:rPr lang="en-US" sz="1600" dirty="0" err="1">
                <a:solidFill>
                  <a:srgbClr val="444444"/>
                </a:solidFill>
                <a:latin typeface="+mn-lt"/>
                <a:cs typeface="Trebuchet MS"/>
              </a:rPr>
              <a:t>ipsum</a:t>
            </a:r>
            <a:r>
              <a:rPr lang="en-US" sz="1600" dirty="0">
                <a:solidFill>
                  <a:srgbClr val="444444"/>
                </a:solidFill>
                <a:latin typeface="+mn-lt"/>
                <a:cs typeface="Trebuchet MS"/>
              </a:rPr>
              <a:t> dolor sit </a:t>
            </a:r>
            <a:r>
              <a:rPr lang="en-US" sz="1600" dirty="0" err="1">
                <a:solidFill>
                  <a:srgbClr val="444444"/>
                </a:solidFill>
                <a:latin typeface="+mn-lt"/>
                <a:cs typeface="Trebuchet MS"/>
              </a:rPr>
              <a:t>amet</a:t>
            </a:r>
            <a:r>
              <a:rPr lang="en-US" sz="1600" dirty="0">
                <a:solidFill>
                  <a:srgbClr val="444444"/>
                </a:solidFill>
                <a:latin typeface="+mn-lt"/>
                <a:cs typeface="Trebuchet MS"/>
              </a:rPr>
              <a:t>, </a:t>
            </a:r>
            <a:r>
              <a:rPr lang="en-US" sz="1600" dirty="0" err="1">
                <a:solidFill>
                  <a:srgbClr val="444444"/>
                </a:solidFill>
                <a:latin typeface="+mn-lt"/>
                <a:cs typeface="Trebuchet MS"/>
              </a:rPr>
              <a:t>consectetuer</a:t>
            </a:r>
            <a:r>
              <a:rPr lang="en-US" sz="1600" dirty="0">
                <a:solidFill>
                  <a:srgbClr val="444444"/>
                </a:solidFill>
                <a:latin typeface="+mn-lt"/>
                <a:cs typeface="Trebuchet MS"/>
              </a:rPr>
              <a:t> </a:t>
            </a:r>
            <a:r>
              <a:rPr lang="en-US" sz="1600" dirty="0" err="1">
                <a:solidFill>
                  <a:srgbClr val="444444"/>
                </a:solidFill>
                <a:latin typeface="+mn-lt"/>
                <a:cs typeface="Trebuchet MS"/>
              </a:rPr>
              <a:t>adipiscing</a:t>
            </a:r>
            <a:r>
              <a:rPr lang="en-US" sz="1600" dirty="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Sed</a:t>
            </a:r>
            <a:r>
              <a:rPr lang="en-US" sz="1600" dirty="0">
                <a:solidFill>
                  <a:srgbClr val="444444"/>
                </a:solidFill>
                <a:latin typeface="+mn-lt"/>
                <a:cs typeface="Trebuchet MS"/>
              </a:rPr>
              <a:t> </a:t>
            </a:r>
            <a:r>
              <a:rPr lang="en-US" sz="1600" dirty="0" err="1">
                <a:solidFill>
                  <a:srgbClr val="444444"/>
                </a:solidFill>
                <a:latin typeface="+mn-lt"/>
                <a:cs typeface="Trebuchet MS"/>
              </a:rPr>
              <a:t>diam</a:t>
            </a:r>
            <a:r>
              <a:rPr lang="en-US" sz="1600" dirty="0">
                <a:solidFill>
                  <a:srgbClr val="444444"/>
                </a:solidFill>
                <a:latin typeface="+mn-lt"/>
                <a:cs typeface="Trebuchet MS"/>
              </a:rPr>
              <a:t> </a:t>
            </a:r>
            <a:r>
              <a:rPr lang="en-US" sz="1600" dirty="0" err="1">
                <a:solidFill>
                  <a:srgbClr val="444444"/>
                </a:solidFill>
                <a:latin typeface="+mn-lt"/>
                <a:cs typeface="Trebuchet MS"/>
              </a:rPr>
              <a:t>nonummy</a:t>
            </a:r>
            <a:r>
              <a:rPr lang="en-US" sz="1600" dirty="0">
                <a:solidFill>
                  <a:srgbClr val="444444"/>
                </a:solidFill>
                <a:latin typeface="+mn-lt"/>
                <a:cs typeface="Trebuchet MS"/>
              </a:rPr>
              <a:t> </a:t>
            </a:r>
            <a:r>
              <a:rPr lang="en-US" sz="1600" dirty="0" err="1">
                <a:solidFill>
                  <a:srgbClr val="444444"/>
                </a:solidFill>
                <a:latin typeface="+mn-lt"/>
                <a:cs typeface="Trebuchet MS"/>
              </a:rPr>
              <a:t>nibh</a:t>
            </a:r>
            <a:r>
              <a:rPr lang="en-US" sz="1600" dirty="0">
                <a:solidFill>
                  <a:srgbClr val="444444"/>
                </a:solidFill>
                <a:latin typeface="+mn-lt"/>
                <a:cs typeface="Trebuchet MS"/>
              </a:rPr>
              <a:t> </a:t>
            </a:r>
            <a:r>
              <a:rPr lang="en-US" sz="1600" dirty="0" err="1">
                <a:solidFill>
                  <a:srgbClr val="444444"/>
                </a:solidFill>
                <a:latin typeface="+mn-lt"/>
                <a:cs typeface="Trebuchet MS"/>
              </a:rPr>
              <a:t>tincidunt</a:t>
            </a:r>
            <a:r>
              <a:rPr lang="en-US" sz="1600" dirty="0">
                <a:solidFill>
                  <a:srgbClr val="444444"/>
                </a:solidFill>
                <a:latin typeface="+mn-lt"/>
                <a:cs typeface="Trebuchet MS"/>
              </a:rPr>
              <a:t> </a:t>
            </a:r>
            <a:r>
              <a:rPr lang="en-US" sz="1600" dirty="0" err="1">
                <a:solidFill>
                  <a:srgbClr val="444444"/>
                </a:solidFill>
                <a:latin typeface="+mn-lt"/>
                <a:cs typeface="Trebuchet MS"/>
              </a:rPr>
              <a:t>ut</a:t>
            </a:r>
            <a:r>
              <a:rPr lang="en-US" sz="1600" dirty="0">
                <a:solidFill>
                  <a:srgbClr val="444444"/>
                </a:solidFill>
                <a:latin typeface="+mn-lt"/>
                <a:cs typeface="Trebuchet MS"/>
              </a:rPr>
              <a:t> </a:t>
            </a:r>
            <a:r>
              <a:rPr lang="en-US" sz="1600" dirty="0" err="1">
                <a:solidFill>
                  <a:srgbClr val="444444"/>
                </a:solidFill>
                <a:latin typeface="+mn-lt"/>
                <a:cs typeface="Trebuchet MS"/>
              </a:rPr>
              <a:t>laoreet</a:t>
            </a:r>
            <a:r>
              <a:rPr lang="en-US" sz="1600" dirty="0">
                <a:solidFill>
                  <a:srgbClr val="444444"/>
                </a:solidFill>
                <a:latin typeface="+mn-lt"/>
                <a:cs typeface="Trebuchet MS"/>
              </a:rPr>
              <a:t> magna </a:t>
            </a:r>
            <a:r>
              <a:rPr lang="en-US" sz="1600" dirty="0" err="1">
                <a:solidFill>
                  <a:srgbClr val="444444"/>
                </a:solidFill>
                <a:latin typeface="+mn-lt"/>
                <a:cs typeface="Trebuchet MS"/>
              </a:rPr>
              <a:t>erat</a:t>
            </a:r>
            <a:r>
              <a:rPr lang="en-US" sz="1600" dirty="0">
                <a:solidFill>
                  <a:srgbClr val="444444"/>
                </a:solidFill>
                <a:latin typeface="+mn-lt"/>
                <a:cs typeface="Trebuchet MS"/>
              </a:rPr>
              <a:t> </a:t>
            </a:r>
            <a:r>
              <a:rPr lang="en-US" sz="1600" dirty="0" err="1">
                <a:solidFill>
                  <a:srgbClr val="444444"/>
                </a:solidFill>
                <a:latin typeface="+mn-lt"/>
                <a:cs typeface="Trebuchet MS"/>
              </a:rPr>
              <a:t>volutpat</a:t>
            </a:r>
            <a:endParaRPr lang="en-US" sz="1600" dirty="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Lorem</a:t>
            </a:r>
            <a:r>
              <a:rPr lang="en-US" sz="1600" dirty="0">
                <a:solidFill>
                  <a:srgbClr val="444444"/>
                </a:solidFill>
                <a:latin typeface="+mn-lt"/>
                <a:cs typeface="Trebuchet MS"/>
              </a:rPr>
              <a:t> </a:t>
            </a:r>
            <a:r>
              <a:rPr lang="en-US" sz="1600" dirty="0" err="1">
                <a:solidFill>
                  <a:srgbClr val="444444"/>
                </a:solidFill>
                <a:latin typeface="+mn-lt"/>
                <a:cs typeface="Trebuchet MS"/>
              </a:rPr>
              <a:t>ipsum</a:t>
            </a:r>
            <a:r>
              <a:rPr lang="en-US" sz="1600" dirty="0">
                <a:solidFill>
                  <a:srgbClr val="444444"/>
                </a:solidFill>
                <a:latin typeface="+mn-lt"/>
                <a:cs typeface="Trebuchet MS"/>
              </a:rPr>
              <a:t> dolor sit </a:t>
            </a:r>
            <a:r>
              <a:rPr lang="en-US" sz="1600" dirty="0" err="1">
                <a:solidFill>
                  <a:srgbClr val="444444"/>
                </a:solidFill>
                <a:latin typeface="+mn-lt"/>
                <a:cs typeface="Trebuchet MS"/>
              </a:rPr>
              <a:t>amet</a:t>
            </a:r>
            <a:r>
              <a:rPr lang="en-US" sz="1600" dirty="0">
                <a:solidFill>
                  <a:srgbClr val="444444"/>
                </a:solidFill>
                <a:latin typeface="+mn-lt"/>
                <a:cs typeface="Trebuchet MS"/>
              </a:rPr>
              <a:t>, </a:t>
            </a:r>
            <a:r>
              <a:rPr lang="en-US" sz="1600" dirty="0" err="1">
                <a:solidFill>
                  <a:srgbClr val="444444"/>
                </a:solidFill>
                <a:latin typeface="+mn-lt"/>
                <a:cs typeface="Trebuchet MS"/>
              </a:rPr>
              <a:t>consectetuer</a:t>
            </a:r>
            <a:r>
              <a:rPr lang="en-US" sz="1600" dirty="0">
                <a:solidFill>
                  <a:srgbClr val="444444"/>
                </a:solidFill>
                <a:latin typeface="+mn-lt"/>
                <a:cs typeface="Trebuchet MS"/>
              </a:rPr>
              <a:t> </a:t>
            </a:r>
            <a:r>
              <a:rPr lang="en-US" sz="1600" dirty="0" err="1">
                <a:solidFill>
                  <a:srgbClr val="444444"/>
                </a:solidFill>
                <a:latin typeface="+mn-lt"/>
                <a:cs typeface="Trebuchet MS"/>
              </a:rPr>
              <a:t>adipiscing</a:t>
            </a:r>
            <a:r>
              <a:rPr lang="en-US" sz="1600" dirty="0">
                <a:solidFill>
                  <a:srgbClr val="444444"/>
                </a:solidFill>
                <a:latin typeface="+mn-lt"/>
                <a:cs typeface="Trebuchet MS"/>
              </a:rPr>
              <a:t> </a:t>
            </a:r>
          </a:p>
        </p:txBody>
      </p:sp>
      <p:sp>
        <p:nvSpPr>
          <p:cNvPr id="27" name="Text Placeholder 23"/>
          <p:cNvSpPr>
            <a:spLocks noGrp="1"/>
          </p:cNvSpPr>
          <p:nvPr>
            <p:ph type="body" sz="quarter" idx="19" hasCustomPrompt="1"/>
          </p:nvPr>
        </p:nvSpPr>
        <p:spPr>
          <a:xfrm>
            <a:off x="1492827" y="3079367"/>
            <a:ext cx="2048256" cy="1280160"/>
          </a:xfrm>
          <a:prstGeom prst="rect">
            <a:avLst/>
          </a:prstGeom>
        </p:spPr>
        <p:txBody>
          <a:bodyPr vert="horz" anchor="ctr" anchorCtr="0">
            <a:noAutofit/>
          </a:bodyPr>
          <a:lstStyle>
            <a:lvl1pPr marL="0" indent="0">
              <a:spcBef>
                <a:spcPts val="0"/>
              </a:spcBef>
              <a:buNone/>
              <a:defRPr sz="1600">
                <a:latin typeface="Arial Black"/>
              </a:defRPr>
            </a:lvl1pPr>
          </a:lstStyle>
          <a:p>
            <a:pPr>
              <a:lnSpc>
                <a:spcPct val="120000"/>
              </a:lnSpc>
            </a:pPr>
            <a:r>
              <a:rPr lang="en-US" sz="1600" dirty="0">
                <a:solidFill>
                  <a:srgbClr val="444444"/>
                </a:solidFill>
                <a:latin typeface="Arial Black"/>
                <a:cs typeface="Arial Black"/>
              </a:rPr>
              <a:t>LOREM IPSUM DOLOR SIT AMET DIAM</a:t>
            </a:r>
          </a:p>
        </p:txBody>
      </p:sp>
      <p:sp>
        <p:nvSpPr>
          <p:cNvPr id="28" name="Text Placeholder 25"/>
          <p:cNvSpPr>
            <a:spLocks noGrp="1"/>
          </p:cNvSpPr>
          <p:nvPr>
            <p:ph type="body" sz="quarter" idx="20" hasCustomPrompt="1"/>
          </p:nvPr>
        </p:nvSpPr>
        <p:spPr>
          <a:xfrm>
            <a:off x="3926417" y="3079369"/>
            <a:ext cx="7741920" cy="1280159"/>
          </a:xfrm>
          <a:prstGeom prst="rect">
            <a:avLst/>
          </a:prstGeom>
        </p:spPr>
        <p:txBody>
          <a:bodyPr vert="horz" anchor="ctr" anchorCtr="0"/>
          <a:lstStyle>
            <a:lvl1pPr marL="171446" indent="-171446">
              <a:lnSpc>
                <a:spcPct val="120000"/>
              </a:lnSpc>
              <a:spcBef>
                <a:spcPts val="0"/>
              </a:spcBef>
              <a:spcAft>
                <a:spcPts val="1000"/>
              </a:spcAft>
              <a:buClr>
                <a:srgbClr val="2FC2D9"/>
              </a:buClr>
              <a:buFont typeface="Arial"/>
              <a:buChar char="•"/>
              <a:defRPr lang="en-US" sz="1600" dirty="0" smtClean="0">
                <a:solidFill>
                  <a:srgbClr val="444444"/>
                </a:solidFill>
                <a:latin typeface="Trebuchet MS" panose="020B0603020202020204" pitchFamily="34" charset="0"/>
                <a:cs typeface="Trebuchet MS" panose="020B0603020202020204" pitchFamily="34" charset="0"/>
              </a:defRPr>
            </a:lvl1pPr>
          </a:lstStyle>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Lorem</a:t>
            </a:r>
            <a:r>
              <a:rPr lang="en-US" sz="1600" dirty="0">
                <a:solidFill>
                  <a:srgbClr val="444444"/>
                </a:solidFill>
                <a:latin typeface="+mn-lt"/>
                <a:cs typeface="Trebuchet MS"/>
              </a:rPr>
              <a:t> </a:t>
            </a:r>
            <a:r>
              <a:rPr lang="en-US" sz="1600" dirty="0" err="1">
                <a:solidFill>
                  <a:srgbClr val="444444"/>
                </a:solidFill>
                <a:latin typeface="+mn-lt"/>
                <a:cs typeface="Trebuchet MS"/>
              </a:rPr>
              <a:t>ipsum</a:t>
            </a:r>
            <a:r>
              <a:rPr lang="en-US" sz="1600" dirty="0">
                <a:solidFill>
                  <a:srgbClr val="444444"/>
                </a:solidFill>
                <a:latin typeface="+mn-lt"/>
                <a:cs typeface="Trebuchet MS"/>
              </a:rPr>
              <a:t> dolor sit </a:t>
            </a:r>
            <a:r>
              <a:rPr lang="en-US" sz="1600" dirty="0" err="1">
                <a:solidFill>
                  <a:srgbClr val="444444"/>
                </a:solidFill>
                <a:latin typeface="+mn-lt"/>
                <a:cs typeface="Trebuchet MS"/>
              </a:rPr>
              <a:t>amet</a:t>
            </a:r>
            <a:r>
              <a:rPr lang="en-US" sz="1600" dirty="0">
                <a:solidFill>
                  <a:srgbClr val="444444"/>
                </a:solidFill>
                <a:latin typeface="+mn-lt"/>
                <a:cs typeface="Trebuchet MS"/>
              </a:rPr>
              <a:t>, </a:t>
            </a:r>
            <a:r>
              <a:rPr lang="en-US" sz="1600" dirty="0" err="1">
                <a:solidFill>
                  <a:srgbClr val="444444"/>
                </a:solidFill>
                <a:latin typeface="+mn-lt"/>
                <a:cs typeface="Trebuchet MS"/>
              </a:rPr>
              <a:t>consectetuer</a:t>
            </a:r>
            <a:r>
              <a:rPr lang="en-US" sz="1600" dirty="0">
                <a:solidFill>
                  <a:srgbClr val="444444"/>
                </a:solidFill>
                <a:latin typeface="+mn-lt"/>
                <a:cs typeface="Trebuchet MS"/>
              </a:rPr>
              <a:t> </a:t>
            </a:r>
            <a:r>
              <a:rPr lang="en-US" sz="1600" dirty="0" err="1">
                <a:solidFill>
                  <a:srgbClr val="444444"/>
                </a:solidFill>
                <a:latin typeface="+mn-lt"/>
                <a:cs typeface="Trebuchet MS"/>
              </a:rPr>
              <a:t>adipiscing</a:t>
            </a:r>
            <a:r>
              <a:rPr lang="en-US" sz="1600" dirty="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Sed</a:t>
            </a:r>
            <a:r>
              <a:rPr lang="en-US" sz="1600" dirty="0">
                <a:solidFill>
                  <a:srgbClr val="444444"/>
                </a:solidFill>
                <a:latin typeface="+mn-lt"/>
                <a:cs typeface="Trebuchet MS"/>
              </a:rPr>
              <a:t> </a:t>
            </a:r>
            <a:r>
              <a:rPr lang="en-US" sz="1600" dirty="0" err="1">
                <a:solidFill>
                  <a:srgbClr val="444444"/>
                </a:solidFill>
                <a:latin typeface="+mn-lt"/>
                <a:cs typeface="Trebuchet MS"/>
              </a:rPr>
              <a:t>diam</a:t>
            </a:r>
            <a:r>
              <a:rPr lang="en-US" sz="1600" dirty="0">
                <a:solidFill>
                  <a:srgbClr val="444444"/>
                </a:solidFill>
                <a:latin typeface="+mn-lt"/>
                <a:cs typeface="Trebuchet MS"/>
              </a:rPr>
              <a:t> </a:t>
            </a:r>
            <a:r>
              <a:rPr lang="en-US" sz="1600" dirty="0" err="1">
                <a:solidFill>
                  <a:srgbClr val="444444"/>
                </a:solidFill>
                <a:latin typeface="+mn-lt"/>
                <a:cs typeface="Trebuchet MS"/>
              </a:rPr>
              <a:t>nonummy</a:t>
            </a:r>
            <a:r>
              <a:rPr lang="en-US" sz="1600" dirty="0">
                <a:solidFill>
                  <a:srgbClr val="444444"/>
                </a:solidFill>
                <a:latin typeface="+mn-lt"/>
                <a:cs typeface="Trebuchet MS"/>
              </a:rPr>
              <a:t> </a:t>
            </a:r>
            <a:r>
              <a:rPr lang="en-US" sz="1600" dirty="0" err="1">
                <a:solidFill>
                  <a:srgbClr val="444444"/>
                </a:solidFill>
                <a:latin typeface="+mn-lt"/>
                <a:cs typeface="Trebuchet MS"/>
              </a:rPr>
              <a:t>nibh</a:t>
            </a:r>
            <a:r>
              <a:rPr lang="en-US" sz="1600" dirty="0">
                <a:solidFill>
                  <a:srgbClr val="444444"/>
                </a:solidFill>
                <a:latin typeface="+mn-lt"/>
                <a:cs typeface="Trebuchet MS"/>
              </a:rPr>
              <a:t> </a:t>
            </a:r>
            <a:r>
              <a:rPr lang="en-US" sz="1600" dirty="0" err="1">
                <a:solidFill>
                  <a:srgbClr val="444444"/>
                </a:solidFill>
                <a:latin typeface="+mn-lt"/>
                <a:cs typeface="Trebuchet MS"/>
              </a:rPr>
              <a:t>tincidunt</a:t>
            </a:r>
            <a:r>
              <a:rPr lang="en-US" sz="1600" dirty="0">
                <a:solidFill>
                  <a:srgbClr val="444444"/>
                </a:solidFill>
                <a:latin typeface="+mn-lt"/>
                <a:cs typeface="Trebuchet MS"/>
              </a:rPr>
              <a:t> </a:t>
            </a:r>
            <a:r>
              <a:rPr lang="en-US" sz="1600" dirty="0" err="1">
                <a:solidFill>
                  <a:srgbClr val="444444"/>
                </a:solidFill>
                <a:latin typeface="+mn-lt"/>
                <a:cs typeface="Trebuchet MS"/>
              </a:rPr>
              <a:t>ut</a:t>
            </a:r>
            <a:r>
              <a:rPr lang="en-US" sz="1600" dirty="0">
                <a:solidFill>
                  <a:srgbClr val="444444"/>
                </a:solidFill>
                <a:latin typeface="+mn-lt"/>
                <a:cs typeface="Trebuchet MS"/>
              </a:rPr>
              <a:t> </a:t>
            </a:r>
            <a:r>
              <a:rPr lang="en-US" sz="1600" dirty="0" err="1">
                <a:solidFill>
                  <a:srgbClr val="444444"/>
                </a:solidFill>
                <a:latin typeface="+mn-lt"/>
                <a:cs typeface="Trebuchet MS"/>
              </a:rPr>
              <a:t>laoreet</a:t>
            </a:r>
            <a:r>
              <a:rPr lang="en-US" sz="1600" dirty="0">
                <a:solidFill>
                  <a:srgbClr val="444444"/>
                </a:solidFill>
                <a:latin typeface="+mn-lt"/>
                <a:cs typeface="Trebuchet MS"/>
              </a:rPr>
              <a:t> magna </a:t>
            </a:r>
            <a:r>
              <a:rPr lang="en-US" sz="1600" dirty="0" err="1">
                <a:solidFill>
                  <a:srgbClr val="444444"/>
                </a:solidFill>
                <a:latin typeface="+mn-lt"/>
                <a:cs typeface="Trebuchet MS"/>
              </a:rPr>
              <a:t>erat</a:t>
            </a:r>
            <a:r>
              <a:rPr lang="en-US" sz="1600" dirty="0">
                <a:solidFill>
                  <a:srgbClr val="444444"/>
                </a:solidFill>
                <a:latin typeface="+mn-lt"/>
                <a:cs typeface="Trebuchet MS"/>
              </a:rPr>
              <a:t> </a:t>
            </a:r>
            <a:r>
              <a:rPr lang="en-US" sz="1600" dirty="0" err="1">
                <a:solidFill>
                  <a:srgbClr val="444444"/>
                </a:solidFill>
                <a:latin typeface="+mn-lt"/>
                <a:cs typeface="Trebuchet MS"/>
              </a:rPr>
              <a:t>volutpat</a:t>
            </a:r>
            <a:endParaRPr lang="en-US" sz="1600" dirty="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Lorem</a:t>
            </a:r>
            <a:r>
              <a:rPr lang="en-US" sz="1600" dirty="0">
                <a:solidFill>
                  <a:srgbClr val="444444"/>
                </a:solidFill>
                <a:latin typeface="+mn-lt"/>
                <a:cs typeface="Trebuchet MS"/>
              </a:rPr>
              <a:t> </a:t>
            </a:r>
            <a:r>
              <a:rPr lang="en-US" sz="1600" dirty="0" err="1">
                <a:solidFill>
                  <a:srgbClr val="444444"/>
                </a:solidFill>
                <a:latin typeface="+mn-lt"/>
                <a:cs typeface="Trebuchet MS"/>
              </a:rPr>
              <a:t>ipsum</a:t>
            </a:r>
            <a:r>
              <a:rPr lang="en-US" sz="1600" dirty="0">
                <a:solidFill>
                  <a:srgbClr val="444444"/>
                </a:solidFill>
                <a:latin typeface="+mn-lt"/>
                <a:cs typeface="Trebuchet MS"/>
              </a:rPr>
              <a:t> dolor sit </a:t>
            </a:r>
            <a:r>
              <a:rPr lang="en-US" sz="1600" dirty="0" err="1">
                <a:solidFill>
                  <a:srgbClr val="444444"/>
                </a:solidFill>
                <a:latin typeface="+mn-lt"/>
                <a:cs typeface="Trebuchet MS"/>
              </a:rPr>
              <a:t>amet</a:t>
            </a:r>
            <a:r>
              <a:rPr lang="en-US" sz="1600" dirty="0">
                <a:solidFill>
                  <a:srgbClr val="444444"/>
                </a:solidFill>
                <a:latin typeface="+mn-lt"/>
                <a:cs typeface="Trebuchet MS"/>
              </a:rPr>
              <a:t>, </a:t>
            </a:r>
            <a:r>
              <a:rPr lang="en-US" sz="1600" dirty="0" err="1">
                <a:solidFill>
                  <a:srgbClr val="444444"/>
                </a:solidFill>
                <a:latin typeface="+mn-lt"/>
                <a:cs typeface="Trebuchet MS"/>
              </a:rPr>
              <a:t>consectetuer</a:t>
            </a:r>
            <a:r>
              <a:rPr lang="en-US" sz="1600" dirty="0">
                <a:solidFill>
                  <a:srgbClr val="444444"/>
                </a:solidFill>
                <a:latin typeface="+mn-lt"/>
                <a:cs typeface="Trebuchet MS"/>
              </a:rPr>
              <a:t> </a:t>
            </a:r>
            <a:r>
              <a:rPr lang="en-US" sz="1600" dirty="0" err="1">
                <a:solidFill>
                  <a:srgbClr val="444444"/>
                </a:solidFill>
                <a:latin typeface="+mn-lt"/>
                <a:cs typeface="Trebuchet MS"/>
              </a:rPr>
              <a:t>adipiscing</a:t>
            </a:r>
            <a:r>
              <a:rPr lang="en-US" sz="1600" dirty="0">
                <a:solidFill>
                  <a:srgbClr val="444444"/>
                </a:solidFill>
                <a:latin typeface="+mn-lt"/>
                <a:cs typeface="Trebuchet MS"/>
              </a:rPr>
              <a:t> </a:t>
            </a:r>
          </a:p>
        </p:txBody>
      </p:sp>
      <p:sp>
        <p:nvSpPr>
          <p:cNvPr id="29" name="Text Placeholder 23"/>
          <p:cNvSpPr>
            <a:spLocks noGrp="1"/>
          </p:cNvSpPr>
          <p:nvPr>
            <p:ph type="body" sz="quarter" idx="21" hasCustomPrompt="1"/>
          </p:nvPr>
        </p:nvSpPr>
        <p:spPr>
          <a:xfrm>
            <a:off x="1492827" y="4926640"/>
            <a:ext cx="2048256" cy="1280160"/>
          </a:xfrm>
          <a:prstGeom prst="rect">
            <a:avLst/>
          </a:prstGeom>
        </p:spPr>
        <p:txBody>
          <a:bodyPr vert="horz" anchor="ctr" anchorCtr="0">
            <a:noAutofit/>
          </a:bodyPr>
          <a:lstStyle>
            <a:lvl1pPr marL="0" indent="0">
              <a:spcBef>
                <a:spcPts val="0"/>
              </a:spcBef>
              <a:buNone/>
              <a:defRPr sz="1600">
                <a:latin typeface="Arial Black"/>
              </a:defRPr>
            </a:lvl1pPr>
          </a:lstStyle>
          <a:p>
            <a:pPr>
              <a:lnSpc>
                <a:spcPct val="120000"/>
              </a:lnSpc>
            </a:pPr>
            <a:r>
              <a:rPr lang="en-US" sz="1600" dirty="0">
                <a:solidFill>
                  <a:srgbClr val="444444"/>
                </a:solidFill>
                <a:latin typeface="Arial Black"/>
                <a:cs typeface="Arial Black"/>
              </a:rPr>
              <a:t>LOREM IPSUM DOLOR SIT AMET DIAM</a:t>
            </a:r>
          </a:p>
        </p:txBody>
      </p:sp>
      <p:sp>
        <p:nvSpPr>
          <p:cNvPr id="30" name="Text Placeholder 25"/>
          <p:cNvSpPr>
            <a:spLocks noGrp="1"/>
          </p:cNvSpPr>
          <p:nvPr>
            <p:ph type="body" sz="quarter" idx="22" hasCustomPrompt="1"/>
          </p:nvPr>
        </p:nvSpPr>
        <p:spPr>
          <a:xfrm>
            <a:off x="3926417" y="4926642"/>
            <a:ext cx="7741920" cy="1280159"/>
          </a:xfrm>
          <a:prstGeom prst="rect">
            <a:avLst/>
          </a:prstGeom>
        </p:spPr>
        <p:txBody>
          <a:bodyPr vert="horz" anchor="ctr" anchorCtr="0"/>
          <a:lstStyle>
            <a:lvl1pPr marL="171446" indent="-171446">
              <a:lnSpc>
                <a:spcPct val="120000"/>
              </a:lnSpc>
              <a:spcBef>
                <a:spcPts val="0"/>
              </a:spcBef>
              <a:spcAft>
                <a:spcPts val="1000"/>
              </a:spcAft>
              <a:buClr>
                <a:srgbClr val="2FC2D9"/>
              </a:buClr>
              <a:buFont typeface="Arial"/>
              <a:buChar char="•"/>
              <a:defRPr lang="en-US" sz="1600" dirty="0" smtClean="0">
                <a:solidFill>
                  <a:srgbClr val="444444"/>
                </a:solidFill>
                <a:latin typeface="Trebuchet MS" panose="020B0603020202020204" pitchFamily="34" charset="0"/>
                <a:cs typeface="Trebuchet MS" panose="020B0603020202020204" pitchFamily="34" charset="0"/>
              </a:defRPr>
            </a:lvl1pPr>
          </a:lstStyle>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Lorem</a:t>
            </a:r>
            <a:r>
              <a:rPr lang="en-US" sz="1600" dirty="0">
                <a:solidFill>
                  <a:srgbClr val="444444"/>
                </a:solidFill>
                <a:latin typeface="+mn-lt"/>
                <a:cs typeface="Trebuchet MS"/>
              </a:rPr>
              <a:t> </a:t>
            </a:r>
            <a:r>
              <a:rPr lang="en-US" sz="1600" dirty="0" err="1">
                <a:solidFill>
                  <a:srgbClr val="444444"/>
                </a:solidFill>
                <a:latin typeface="+mn-lt"/>
                <a:cs typeface="Trebuchet MS"/>
              </a:rPr>
              <a:t>ipsum</a:t>
            </a:r>
            <a:r>
              <a:rPr lang="en-US" sz="1600" dirty="0">
                <a:solidFill>
                  <a:srgbClr val="444444"/>
                </a:solidFill>
                <a:latin typeface="+mn-lt"/>
                <a:cs typeface="Trebuchet MS"/>
              </a:rPr>
              <a:t> dolor sit </a:t>
            </a:r>
            <a:r>
              <a:rPr lang="en-US" sz="1600" dirty="0" err="1">
                <a:solidFill>
                  <a:srgbClr val="444444"/>
                </a:solidFill>
                <a:latin typeface="+mn-lt"/>
                <a:cs typeface="Trebuchet MS"/>
              </a:rPr>
              <a:t>amet</a:t>
            </a:r>
            <a:r>
              <a:rPr lang="en-US" sz="1600" dirty="0">
                <a:solidFill>
                  <a:srgbClr val="444444"/>
                </a:solidFill>
                <a:latin typeface="+mn-lt"/>
                <a:cs typeface="Trebuchet MS"/>
              </a:rPr>
              <a:t>, </a:t>
            </a:r>
            <a:r>
              <a:rPr lang="en-US" sz="1600" dirty="0" err="1">
                <a:solidFill>
                  <a:srgbClr val="444444"/>
                </a:solidFill>
                <a:latin typeface="+mn-lt"/>
                <a:cs typeface="Trebuchet MS"/>
              </a:rPr>
              <a:t>consectetuer</a:t>
            </a:r>
            <a:r>
              <a:rPr lang="en-US" sz="1600" dirty="0">
                <a:solidFill>
                  <a:srgbClr val="444444"/>
                </a:solidFill>
                <a:latin typeface="+mn-lt"/>
                <a:cs typeface="Trebuchet MS"/>
              </a:rPr>
              <a:t> </a:t>
            </a:r>
            <a:r>
              <a:rPr lang="en-US" sz="1600" dirty="0" err="1">
                <a:solidFill>
                  <a:srgbClr val="444444"/>
                </a:solidFill>
                <a:latin typeface="+mn-lt"/>
                <a:cs typeface="Trebuchet MS"/>
              </a:rPr>
              <a:t>adipiscing</a:t>
            </a:r>
            <a:r>
              <a:rPr lang="en-US" sz="1600" dirty="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Sed</a:t>
            </a:r>
            <a:r>
              <a:rPr lang="en-US" sz="1600" dirty="0">
                <a:solidFill>
                  <a:srgbClr val="444444"/>
                </a:solidFill>
                <a:latin typeface="+mn-lt"/>
                <a:cs typeface="Trebuchet MS"/>
              </a:rPr>
              <a:t> </a:t>
            </a:r>
            <a:r>
              <a:rPr lang="en-US" sz="1600" dirty="0" err="1">
                <a:solidFill>
                  <a:srgbClr val="444444"/>
                </a:solidFill>
                <a:latin typeface="+mn-lt"/>
                <a:cs typeface="Trebuchet MS"/>
              </a:rPr>
              <a:t>diam</a:t>
            </a:r>
            <a:r>
              <a:rPr lang="en-US" sz="1600" dirty="0">
                <a:solidFill>
                  <a:srgbClr val="444444"/>
                </a:solidFill>
                <a:latin typeface="+mn-lt"/>
                <a:cs typeface="Trebuchet MS"/>
              </a:rPr>
              <a:t> </a:t>
            </a:r>
            <a:r>
              <a:rPr lang="en-US" sz="1600" dirty="0" err="1">
                <a:solidFill>
                  <a:srgbClr val="444444"/>
                </a:solidFill>
                <a:latin typeface="+mn-lt"/>
                <a:cs typeface="Trebuchet MS"/>
              </a:rPr>
              <a:t>nonummy</a:t>
            </a:r>
            <a:r>
              <a:rPr lang="en-US" sz="1600" dirty="0">
                <a:solidFill>
                  <a:srgbClr val="444444"/>
                </a:solidFill>
                <a:latin typeface="+mn-lt"/>
                <a:cs typeface="Trebuchet MS"/>
              </a:rPr>
              <a:t> </a:t>
            </a:r>
            <a:r>
              <a:rPr lang="en-US" sz="1600" dirty="0" err="1">
                <a:solidFill>
                  <a:srgbClr val="444444"/>
                </a:solidFill>
                <a:latin typeface="+mn-lt"/>
                <a:cs typeface="Trebuchet MS"/>
              </a:rPr>
              <a:t>nibh</a:t>
            </a:r>
            <a:r>
              <a:rPr lang="en-US" sz="1600" dirty="0">
                <a:solidFill>
                  <a:srgbClr val="444444"/>
                </a:solidFill>
                <a:latin typeface="+mn-lt"/>
                <a:cs typeface="Trebuchet MS"/>
              </a:rPr>
              <a:t> </a:t>
            </a:r>
            <a:r>
              <a:rPr lang="en-US" sz="1600" dirty="0" err="1">
                <a:solidFill>
                  <a:srgbClr val="444444"/>
                </a:solidFill>
                <a:latin typeface="+mn-lt"/>
                <a:cs typeface="Trebuchet MS"/>
              </a:rPr>
              <a:t>tincidunt</a:t>
            </a:r>
            <a:r>
              <a:rPr lang="en-US" sz="1600" dirty="0">
                <a:solidFill>
                  <a:srgbClr val="444444"/>
                </a:solidFill>
                <a:latin typeface="+mn-lt"/>
                <a:cs typeface="Trebuchet MS"/>
              </a:rPr>
              <a:t> </a:t>
            </a:r>
            <a:r>
              <a:rPr lang="en-US" sz="1600" dirty="0" err="1">
                <a:solidFill>
                  <a:srgbClr val="444444"/>
                </a:solidFill>
                <a:latin typeface="+mn-lt"/>
                <a:cs typeface="Trebuchet MS"/>
              </a:rPr>
              <a:t>ut</a:t>
            </a:r>
            <a:r>
              <a:rPr lang="en-US" sz="1600" dirty="0">
                <a:solidFill>
                  <a:srgbClr val="444444"/>
                </a:solidFill>
                <a:latin typeface="+mn-lt"/>
                <a:cs typeface="Trebuchet MS"/>
              </a:rPr>
              <a:t> </a:t>
            </a:r>
            <a:r>
              <a:rPr lang="en-US" sz="1600" dirty="0" err="1">
                <a:solidFill>
                  <a:srgbClr val="444444"/>
                </a:solidFill>
                <a:latin typeface="+mn-lt"/>
                <a:cs typeface="Trebuchet MS"/>
              </a:rPr>
              <a:t>laoreet</a:t>
            </a:r>
            <a:r>
              <a:rPr lang="en-US" sz="1600" dirty="0">
                <a:solidFill>
                  <a:srgbClr val="444444"/>
                </a:solidFill>
                <a:latin typeface="+mn-lt"/>
                <a:cs typeface="Trebuchet MS"/>
              </a:rPr>
              <a:t> magna </a:t>
            </a:r>
            <a:r>
              <a:rPr lang="en-US" sz="1600" dirty="0" err="1">
                <a:solidFill>
                  <a:srgbClr val="444444"/>
                </a:solidFill>
                <a:latin typeface="+mn-lt"/>
                <a:cs typeface="Trebuchet MS"/>
              </a:rPr>
              <a:t>erat</a:t>
            </a:r>
            <a:r>
              <a:rPr lang="en-US" sz="1600" dirty="0">
                <a:solidFill>
                  <a:srgbClr val="444444"/>
                </a:solidFill>
                <a:latin typeface="+mn-lt"/>
                <a:cs typeface="Trebuchet MS"/>
              </a:rPr>
              <a:t> </a:t>
            </a:r>
            <a:r>
              <a:rPr lang="en-US" sz="1600" dirty="0" err="1">
                <a:solidFill>
                  <a:srgbClr val="444444"/>
                </a:solidFill>
                <a:latin typeface="+mn-lt"/>
                <a:cs typeface="Trebuchet MS"/>
              </a:rPr>
              <a:t>volutpat</a:t>
            </a:r>
            <a:endParaRPr lang="en-US" sz="1600" dirty="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Lorem</a:t>
            </a:r>
            <a:r>
              <a:rPr lang="en-US" sz="1600" dirty="0">
                <a:solidFill>
                  <a:srgbClr val="444444"/>
                </a:solidFill>
                <a:latin typeface="+mn-lt"/>
                <a:cs typeface="Trebuchet MS"/>
              </a:rPr>
              <a:t> </a:t>
            </a:r>
            <a:r>
              <a:rPr lang="en-US" sz="1600" dirty="0" err="1">
                <a:solidFill>
                  <a:srgbClr val="444444"/>
                </a:solidFill>
                <a:latin typeface="+mn-lt"/>
                <a:cs typeface="Trebuchet MS"/>
              </a:rPr>
              <a:t>ipsum</a:t>
            </a:r>
            <a:r>
              <a:rPr lang="en-US" sz="1600" dirty="0">
                <a:solidFill>
                  <a:srgbClr val="444444"/>
                </a:solidFill>
                <a:latin typeface="+mn-lt"/>
                <a:cs typeface="Trebuchet MS"/>
              </a:rPr>
              <a:t> dolor sit </a:t>
            </a:r>
            <a:r>
              <a:rPr lang="en-US" sz="1600" dirty="0" err="1">
                <a:solidFill>
                  <a:srgbClr val="444444"/>
                </a:solidFill>
                <a:latin typeface="+mn-lt"/>
                <a:cs typeface="Trebuchet MS"/>
              </a:rPr>
              <a:t>amet</a:t>
            </a:r>
            <a:r>
              <a:rPr lang="en-US" sz="1600" dirty="0">
                <a:solidFill>
                  <a:srgbClr val="444444"/>
                </a:solidFill>
                <a:latin typeface="+mn-lt"/>
                <a:cs typeface="Trebuchet MS"/>
              </a:rPr>
              <a:t>, </a:t>
            </a:r>
            <a:r>
              <a:rPr lang="en-US" sz="1600" dirty="0" err="1">
                <a:solidFill>
                  <a:srgbClr val="444444"/>
                </a:solidFill>
                <a:latin typeface="+mn-lt"/>
                <a:cs typeface="Trebuchet MS"/>
              </a:rPr>
              <a:t>consectetuer</a:t>
            </a:r>
            <a:r>
              <a:rPr lang="en-US" sz="1600" dirty="0">
                <a:solidFill>
                  <a:srgbClr val="444444"/>
                </a:solidFill>
                <a:latin typeface="+mn-lt"/>
                <a:cs typeface="Trebuchet MS"/>
              </a:rPr>
              <a:t> </a:t>
            </a:r>
            <a:r>
              <a:rPr lang="en-US" sz="1600" dirty="0" err="1">
                <a:solidFill>
                  <a:srgbClr val="444444"/>
                </a:solidFill>
                <a:latin typeface="+mn-lt"/>
                <a:cs typeface="Trebuchet MS"/>
              </a:rPr>
              <a:t>adipiscing</a:t>
            </a:r>
            <a:r>
              <a:rPr lang="en-US" sz="1600" dirty="0">
                <a:solidFill>
                  <a:srgbClr val="444444"/>
                </a:solidFill>
                <a:latin typeface="+mn-lt"/>
                <a:cs typeface="Trebuchet MS"/>
              </a:rPr>
              <a:t> </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6158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Members">
    <p:spTree>
      <p:nvGrpSpPr>
        <p:cNvPr id="1" name=""/>
        <p:cNvGrpSpPr/>
        <p:nvPr/>
      </p:nvGrpSpPr>
      <p:grpSpPr>
        <a:xfrm>
          <a:off x="0" y="0"/>
          <a:ext cx="0" cy="0"/>
          <a:chOff x="0" y="0"/>
          <a:chExt cx="0" cy="0"/>
        </a:xfrm>
      </p:grpSpPr>
      <p:cxnSp>
        <p:nvCxnSpPr>
          <p:cNvPr id="9" name="Straight Connector 8"/>
          <p:cNvCxnSpPr/>
          <p:nvPr/>
        </p:nvCxnSpPr>
        <p:spPr>
          <a:xfrm flipV="1">
            <a:off x="3045812"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6093813"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9139624"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4" name="Text Placeholder 2"/>
          <p:cNvSpPr>
            <a:spLocks noGrp="1"/>
          </p:cNvSpPr>
          <p:nvPr>
            <p:ph type="body" sz="quarter" idx="11" hasCustomPrompt="1"/>
          </p:nvPr>
        </p:nvSpPr>
        <p:spPr>
          <a:xfrm>
            <a:off x="3920288" y="2602133"/>
            <a:ext cx="1278170" cy="315920"/>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333">
                <a:solidFill>
                  <a:schemeClr val="bg1"/>
                </a:solidFill>
                <a:latin typeface="Arial Black"/>
                <a:cs typeface="Arial Black"/>
              </a:defRPr>
            </a:lvl1pPr>
          </a:lstStyle>
          <a:p>
            <a:pPr lvl="0"/>
            <a:r>
              <a:rPr lang="en-US" dirty="0"/>
              <a:t>NAME HERE</a:t>
            </a:r>
          </a:p>
        </p:txBody>
      </p:sp>
      <p:sp>
        <p:nvSpPr>
          <p:cNvPr id="7" name="Text Placeholder 6"/>
          <p:cNvSpPr>
            <a:spLocks noGrp="1"/>
          </p:cNvSpPr>
          <p:nvPr>
            <p:ph type="body" sz="quarter" idx="16" hasCustomPrompt="1"/>
          </p:nvPr>
        </p:nvSpPr>
        <p:spPr>
          <a:xfrm>
            <a:off x="3249084" y="2954875"/>
            <a:ext cx="2631016" cy="339429"/>
          </a:xfrm>
          <a:prstGeom prst="rect">
            <a:avLst/>
          </a:prstGeom>
        </p:spPr>
        <p:txBody>
          <a:bodyPr vert="horz"/>
          <a:lstStyle>
            <a:lvl1pPr marL="0" indent="0" algn="ctr">
              <a:buNone/>
              <a:defRPr sz="1067"/>
            </a:lvl1pPr>
            <a:lvl2pPr marL="457189" indent="0">
              <a:buNone/>
              <a:defRPr sz="1067"/>
            </a:lvl2pPr>
            <a:lvl3pPr marL="914377" indent="0">
              <a:buNone/>
              <a:defRPr sz="1067"/>
            </a:lvl3pPr>
            <a:lvl4pPr marL="1371566" indent="0">
              <a:buNone/>
              <a:defRPr sz="1067"/>
            </a:lvl4pPr>
            <a:lvl5pPr marL="1828754" indent="0">
              <a:buNone/>
              <a:defRPr sz="1067"/>
            </a:lvl5pPr>
          </a:lstStyle>
          <a:p>
            <a:pPr lvl="0"/>
            <a:r>
              <a:rPr lang="en-US" dirty="0"/>
              <a:t>Title Here</a:t>
            </a:r>
          </a:p>
        </p:txBody>
      </p:sp>
      <p:sp>
        <p:nvSpPr>
          <p:cNvPr id="12" name="Text Placeholder 11"/>
          <p:cNvSpPr>
            <a:spLocks noGrp="1"/>
          </p:cNvSpPr>
          <p:nvPr>
            <p:ph type="body" sz="quarter" idx="17" hasCustomPrompt="1"/>
          </p:nvPr>
        </p:nvSpPr>
        <p:spPr>
          <a:xfrm>
            <a:off x="3371273" y="3509434"/>
            <a:ext cx="2369704" cy="2679700"/>
          </a:xfrm>
          <a:prstGeom prst="rect">
            <a:avLst/>
          </a:prstGeom>
        </p:spPr>
        <p:txBody>
          <a:bodyPr vert="horz"/>
          <a:lstStyle>
            <a:lvl1pPr marL="0" indent="0">
              <a:buNone/>
              <a:defRPr sz="1400"/>
            </a:lvl1pPr>
          </a:lstStyle>
          <a:p>
            <a:pPr lvl="0">
              <a:lnSpc>
                <a:spcPct val="110000"/>
              </a:lnSpc>
            </a:pPr>
            <a:r>
              <a:rPr lang="en-US" sz="1467" dirty="0" err="1">
                <a:solidFill>
                  <a:srgbClr val="444444"/>
                </a:solidFill>
              </a:rPr>
              <a:t>Lorem</a:t>
            </a:r>
            <a:r>
              <a:rPr lang="en-US" sz="1467" dirty="0">
                <a:solidFill>
                  <a:srgbClr val="444444"/>
                </a:solidFill>
              </a:rPr>
              <a:t> </a:t>
            </a:r>
            <a:r>
              <a:rPr lang="en-US" sz="1467" dirty="0" err="1">
                <a:solidFill>
                  <a:srgbClr val="444444"/>
                </a:solidFill>
              </a:rPr>
              <a:t>ipsum</a:t>
            </a:r>
            <a:r>
              <a:rPr lang="en-US" sz="1467" dirty="0">
                <a:solidFill>
                  <a:srgbClr val="444444"/>
                </a:solidFill>
              </a:rPr>
              <a:t> dolor sit </a:t>
            </a:r>
            <a:r>
              <a:rPr lang="en-US" sz="1467" dirty="0" err="1">
                <a:solidFill>
                  <a:srgbClr val="444444"/>
                </a:solidFill>
              </a:rPr>
              <a:t>amet</a:t>
            </a:r>
            <a:r>
              <a:rPr lang="en-US" sz="1467" dirty="0">
                <a:solidFill>
                  <a:srgbClr val="444444"/>
                </a:solidFill>
              </a:rPr>
              <a:t>, </a:t>
            </a:r>
            <a:r>
              <a:rPr lang="en-US" sz="1467" dirty="0" err="1">
                <a:solidFill>
                  <a:srgbClr val="444444"/>
                </a:solidFill>
              </a:rPr>
              <a:t>consectetur</a:t>
            </a:r>
            <a:r>
              <a:rPr lang="en-US" sz="1467" dirty="0">
                <a:solidFill>
                  <a:srgbClr val="444444"/>
                </a:solidFill>
              </a:rPr>
              <a:t> </a:t>
            </a:r>
            <a:r>
              <a:rPr lang="en-US" sz="1467" dirty="0" err="1">
                <a:solidFill>
                  <a:srgbClr val="444444"/>
                </a:solidFill>
              </a:rPr>
              <a:t>adipiscing</a:t>
            </a:r>
            <a:r>
              <a:rPr lang="en-US" sz="1467" dirty="0">
                <a:solidFill>
                  <a:srgbClr val="444444"/>
                </a:solidFill>
              </a:rPr>
              <a:t> </a:t>
            </a:r>
            <a:r>
              <a:rPr lang="en-US" sz="1467" dirty="0" err="1">
                <a:solidFill>
                  <a:srgbClr val="444444"/>
                </a:solidFill>
              </a:rPr>
              <a:t>elit</a:t>
            </a:r>
            <a:r>
              <a:rPr lang="en-US" sz="1467" dirty="0">
                <a:solidFill>
                  <a:srgbClr val="444444"/>
                </a:solidFill>
              </a:rPr>
              <a:t>. </a:t>
            </a:r>
            <a:endParaRPr lang="en-US" dirty="0"/>
          </a:p>
        </p:txBody>
      </p:sp>
      <p:sp>
        <p:nvSpPr>
          <p:cNvPr id="28" name="Picture Placeholder 3"/>
          <p:cNvSpPr>
            <a:spLocks noGrp="1"/>
          </p:cNvSpPr>
          <p:nvPr>
            <p:ph type="pic" sz="quarter" idx="18" hasCustomPrompt="1"/>
          </p:nvPr>
        </p:nvSpPr>
        <p:spPr>
          <a:xfrm>
            <a:off x="923251" y="1200727"/>
            <a:ext cx="1216507" cy="1231516"/>
          </a:xfrm>
          <a:prstGeom prst="rect">
            <a:avLst/>
          </a:prstGeom>
        </p:spPr>
        <p:txBody>
          <a:bodyPr vert="horz" anchor="ctr"/>
          <a:lstStyle>
            <a:lvl1pPr marL="0" marR="0" indent="0" algn="ctr" defTabSz="457189" rtl="0" eaLnBrk="1" fontAlgn="auto" latinLnBrk="0" hangingPunct="1">
              <a:lnSpc>
                <a:spcPct val="100000"/>
              </a:lnSpc>
              <a:spcBef>
                <a:spcPct val="20000"/>
              </a:spcBef>
              <a:spcAft>
                <a:spcPts val="0"/>
              </a:spcAft>
              <a:buClr>
                <a:srgbClr val="39C2D7"/>
              </a:buClr>
              <a:buSzTx/>
              <a:buFont typeface="Arial"/>
              <a:buNone/>
              <a:tabLst/>
              <a:defRPr sz="1600"/>
            </a:lvl1pPr>
          </a:lstStyle>
          <a:p>
            <a:r>
              <a:rPr lang="en-US" dirty="0"/>
              <a:t>Headshot</a:t>
            </a:r>
          </a:p>
        </p:txBody>
      </p:sp>
      <p:sp>
        <p:nvSpPr>
          <p:cNvPr id="33" name="Text Placeholder 2"/>
          <p:cNvSpPr>
            <a:spLocks noGrp="1"/>
          </p:cNvSpPr>
          <p:nvPr>
            <p:ph type="body" sz="quarter" idx="19" hasCustomPrompt="1"/>
          </p:nvPr>
        </p:nvSpPr>
        <p:spPr>
          <a:xfrm>
            <a:off x="887681" y="2602133"/>
            <a:ext cx="1278170" cy="315920"/>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333">
                <a:solidFill>
                  <a:schemeClr val="bg1"/>
                </a:solidFill>
                <a:latin typeface="Arial Black"/>
                <a:cs typeface="Arial Black"/>
              </a:defRPr>
            </a:lvl1pPr>
          </a:lstStyle>
          <a:p>
            <a:pPr lvl="0"/>
            <a:r>
              <a:rPr lang="en-US" dirty="0"/>
              <a:t>NAME HERE</a:t>
            </a:r>
          </a:p>
        </p:txBody>
      </p:sp>
      <p:sp>
        <p:nvSpPr>
          <p:cNvPr id="34" name="Text Placeholder 6"/>
          <p:cNvSpPr>
            <a:spLocks noGrp="1"/>
          </p:cNvSpPr>
          <p:nvPr>
            <p:ph type="body" sz="quarter" idx="20" hasCustomPrompt="1"/>
          </p:nvPr>
        </p:nvSpPr>
        <p:spPr>
          <a:xfrm>
            <a:off x="216477" y="2954875"/>
            <a:ext cx="2631016" cy="339429"/>
          </a:xfrm>
          <a:prstGeom prst="rect">
            <a:avLst/>
          </a:prstGeom>
        </p:spPr>
        <p:txBody>
          <a:bodyPr vert="horz"/>
          <a:lstStyle>
            <a:lvl1pPr marL="0" indent="0" algn="ctr">
              <a:buNone/>
              <a:defRPr sz="1067"/>
            </a:lvl1pPr>
            <a:lvl2pPr marL="457189" indent="0">
              <a:buNone/>
              <a:defRPr sz="1067"/>
            </a:lvl2pPr>
            <a:lvl3pPr marL="914377" indent="0">
              <a:buNone/>
              <a:defRPr sz="1067"/>
            </a:lvl3pPr>
            <a:lvl4pPr marL="1371566" indent="0">
              <a:buNone/>
              <a:defRPr sz="1067"/>
            </a:lvl4pPr>
            <a:lvl5pPr marL="1828754" indent="0">
              <a:buNone/>
              <a:defRPr sz="1067"/>
            </a:lvl5pPr>
          </a:lstStyle>
          <a:p>
            <a:pPr lvl="0"/>
            <a:r>
              <a:rPr lang="en-US" dirty="0"/>
              <a:t>Title Here</a:t>
            </a:r>
          </a:p>
        </p:txBody>
      </p:sp>
      <p:sp>
        <p:nvSpPr>
          <p:cNvPr id="35" name="Text Placeholder 11"/>
          <p:cNvSpPr>
            <a:spLocks noGrp="1"/>
          </p:cNvSpPr>
          <p:nvPr>
            <p:ph type="body" sz="quarter" idx="21" hasCustomPrompt="1"/>
          </p:nvPr>
        </p:nvSpPr>
        <p:spPr>
          <a:xfrm>
            <a:off x="338667" y="3509434"/>
            <a:ext cx="2369704" cy="2679700"/>
          </a:xfrm>
          <a:prstGeom prst="rect">
            <a:avLst/>
          </a:prstGeom>
        </p:spPr>
        <p:txBody>
          <a:bodyPr vert="horz"/>
          <a:lstStyle>
            <a:lvl1pPr marL="0" indent="0">
              <a:buNone/>
              <a:defRPr sz="1400"/>
            </a:lvl1pPr>
          </a:lstStyle>
          <a:p>
            <a:pPr lvl="0">
              <a:lnSpc>
                <a:spcPct val="110000"/>
              </a:lnSpc>
            </a:pPr>
            <a:r>
              <a:rPr lang="en-US" sz="1467" dirty="0" err="1">
                <a:solidFill>
                  <a:srgbClr val="444444"/>
                </a:solidFill>
              </a:rPr>
              <a:t>Lorem</a:t>
            </a:r>
            <a:r>
              <a:rPr lang="en-US" sz="1467" dirty="0">
                <a:solidFill>
                  <a:srgbClr val="444444"/>
                </a:solidFill>
              </a:rPr>
              <a:t> </a:t>
            </a:r>
            <a:r>
              <a:rPr lang="en-US" sz="1467" dirty="0" err="1">
                <a:solidFill>
                  <a:srgbClr val="444444"/>
                </a:solidFill>
              </a:rPr>
              <a:t>ipsum</a:t>
            </a:r>
            <a:r>
              <a:rPr lang="en-US" sz="1467" dirty="0">
                <a:solidFill>
                  <a:srgbClr val="444444"/>
                </a:solidFill>
              </a:rPr>
              <a:t> dolor sit </a:t>
            </a:r>
            <a:r>
              <a:rPr lang="en-US" sz="1467" dirty="0" err="1">
                <a:solidFill>
                  <a:srgbClr val="444444"/>
                </a:solidFill>
              </a:rPr>
              <a:t>amet</a:t>
            </a:r>
            <a:r>
              <a:rPr lang="en-US" sz="1467" dirty="0">
                <a:solidFill>
                  <a:srgbClr val="444444"/>
                </a:solidFill>
              </a:rPr>
              <a:t>, </a:t>
            </a:r>
            <a:r>
              <a:rPr lang="en-US" sz="1467" dirty="0" err="1">
                <a:solidFill>
                  <a:srgbClr val="444444"/>
                </a:solidFill>
              </a:rPr>
              <a:t>consectetur</a:t>
            </a:r>
            <a:r>
              <a:rPr lang="en-US" sz="1467" dirty="0">
                <a:solidFill>
                  <a:srgbClr val="444444"/>
                </a:solidFill>
              </a:rPr>
              <a:t> </a:t>
            </a:r>
            <a:r>
              <a:rPr lang="en-US" sz="1467" dirty="0" err="1">
                <a:solidFill>
                  <a:srgbClr val="444444"/>
                </a:solidFill>
              </a:rPr>
              <a:t>adipiscing</a:t>
            </a:r>
            <a:r>
              <a:rPr lang="en-US" sz="1467" dirty="0">
                <a:solidFill>
                  <a:srgbClr val="444444"/>
                </a:solidFill>
              </a:rPr>
              <a:t> </a:t>
            </a:r>
            <a:r>
              <a:rPr lang="en-US" sz="1467" dirty="0" err="1">
                <a:solidFill>
                  <a:srgbClr val="444444"/>
                </a:solidFill>
              </a:rPr>
              <a:t>elit</a:t>
            </a:r>
            <a:r>
              <a:rPr lang="en-US" sz="1467" dirty="0">
                <a:solidFill>
                  <a:srgbClr val="444444"/>
                </a:solidFill>
              </a:rPr>
              <a:t>. </a:t>
            </a:r>
            <a:endParaRPr lang="en-US" dirty="0"/>
          </a:p>
        </p:txBody>
      </p:sp>
      <p:sp>
        <p:nvSpPr>
          <p:cNvPr id="37" name="Text Placeholder 2"/>
          <p:cNvSpPr>
            <a:spLocks noGrp="1"/>
          </p:cNvSpPr>
          <p:nvPr>
            <p:ph type="body" sz="quarter" idx="23" hasCustomPrompt="1"/>
          </p:nvPr>
        </p:nvSpPr>
        <p:spPr>
          <a:xfrm>
            <a:off x="6983681" y="2602133"/>
            <a:ext cx="1278170" cy="315920"/>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333">
                <a:solidFill>
                  <a:schemeClr val="bg1"/>
                </a:solidFill>
                <a:latin typeface="Arial Black"/>
                <a:cs typeface="Arial Black"/>
              </a:defRPr>
            </a:lvl1pPr>
          </a:lstStyle>
          <a:p>
            <a:pPr lvl="0"/>
            <a:r>
              <a:rPr lang="en-US" dirty="0"/>
              <a:t>NAME HERE</a:t>
            </a:r>
          </a:p>
        </p:txBody>
      </p:sp>
      <p:sp>
        <p:nvSpPr>
          <p:cNvPr id="38" name="Text Placeholder 6"/>
          <p:cNvSpPr>
            <a:spLocks noGrp="1"/>
          </p:cNvSpPr>
          <p:nvPr>
            <p:ph type="body" sz="quarter" idx="24" hasCustomPrompt="1"/>
          </p:nvPr>
        </p:nvSpPr>
        <p:spPr>
          <a:xfrm>
            <a:off x="6312477" y="2954875"/>
            <a:ext cx="2631016" cy="339429"/>
          </a:xfrm>
          <a:prstGeom prst="rect">
            <a:avLst/>
          </a:prstGeom>
        </p:spPr>
        <p:txBody>
          <a:bodyPr vert="horz"/>
          <a:lstStyle>
            <a:lvl1pPr marL="0" indent="0" algn="ctr">
              <a:buNone/>
              <a:defRPr sz="1067"/>
            </a:lvl1pPr>
            <a:lvl2pPr marL="457189" indent="0">
              <a:buNone/>
              <a:defRPr sz="1067"/>
            </a:lvl2pPr>
            <a:lvl3pPr marL="914377" indent="0">
              <a:buNone/>
              <a:defRPr sz="1067"/>
            </a:lvl3pPr>
            <a:lvl4pPr marL="1371566" indent="0">
              <a:buNone/>
              <a:defRPr sz="1067"/>
            </a:lvl4pPr>
            <a:lvl5pPr marL="1828754" indent="0">
              <a:buNone/>
              <a:defRPr sz="1067"/>
            </a:lvl5pPr>
          </a:lstStyle>
          <a:p>
            <a:pPr lvl="0"/>
            <a:r>
              <a:rPr lang="en-US" dirty="0"/>
              <a:t>Title Here</a:t>
            </a:r>
          </a:p>
        </p:txBody>
      </p:sp>
      <p:sp>
        <p:nvSpPr>
          <p:cNvPr id="39" name="Text Placeholder 11"/>
          <p:cNvSpPr>
            <a:spLocks noGrp="1"/>
          </p:cNvSpPr>
          <p:nvPr>
            <p:ph type="body" sz="quarter" idx="25" hasCustomPrompt="1"/>
          </p:nvPr>
        </p:nvSpPr>
        <p:spPr>
          <a:xfrm>
            <a:off x="6434667" y="3509434"/>
            <a:ext cx="2369704" cy="2679700"/>
          </a:xfrm>
          <a:prstGeom prst="rect">
            <a:avLst/>
          </a:prstGeom>
        </p:spPr>
        <p:txBody>
          <a:bodyPr vert="horz"/>
          <a:lstStyle>
            <a:lvl1pPr marL="0" indent="0">
              <a:buNone/>
              <a:defRPr sz="1400"/>
            </a:lvl1pPr>
          </a:lstStyle>
          <a:p>
            <a:pPr lvl="0">
              <a:lnSpc>
                <a:spcPct val="110000"/>
              </a:lnSpc>
            </a:pPr>
            <a:r>
              <a:rPr lang="en-US" sz="1467" dirty="0" err="1">
                <a:solidFill>
                  <a:srgbClr val="444444"/>
                </a:solidFill>
              </a:rPr>
              <a:t>Lorem</a:t>
            </a:r>
            <a:r>
              <a:rPr lang="en-US" sz="1467" dirty="0">
                <a:solidFill>
                  <a:srgbClr val="444444"/>
                </a:solidFill>
              </a:rPr>
              <a:t> </a:t>
            </a:r>
            <a:r>
              <a:rPr lang="en-US" sz="1467" dirty="0" err="1">
                <a:solidFill>
                  <a:srgbClr val="444444"/>
                </a:solidFill>
              </a:rPr>
              <a:t>ipsum</a:t>
            </a:r>
            <a:r>
              <a:rPr lang="en-US" sz="1467" dirty="0">
                <a:solidFill>
                  <a:srgbClr val="444444"/>
                </a:solidFill>
              </a:rPr>
              <a:t> dolor sit </a:t>
            </a:r>
            <a:r>
              <a:rPr lang="en-US" sz="1467" dirty="0" err="1">
                <a:solidFill>
                  <a:srgbClr val="444444"/>
                </a:solidFill>
              </a:rPr>
              <a:t>amet</a:t>
            </a:r>
            <a:r>
              <a:rPr lang="en-US" sz="1467" dirty="0">
                <a:solidFill>
                  <a:srgbClr val="444444"/>
                </a:solidFill>
              </a:rPr>
              <a:t>, </a:t>
            </a:r>
            <a:r>
              <a:rPr lang="en-US" sz="1467" dirty="0" err="1">
                <a:solidFill>
                  <a:srgbClr val="444444"/>
                </a:solidFill>
              </a:rPr>
              <a:t>consectetur</a:t>
            </a:r>
            <a:r>
              <a:rPr lang="en-US" sz="1467" dirty="0">
                <a:solidFill>
                  <a:srgbClr val="444444"/>
                </a:solidFill>
              </a:rPr>
              <a:t> </a:t>
            </a:r>
            <a:r>
              <a:rPr lang="en-US" sz="1467" dirty="0" err="1">
                <a:solidFill>
                  <a:srgbClr val="444444"/>
                </a:solidFill>
              </a:rPr>
              <a:t>adipiscing</a:t>
            </a:r>
            <a:r>
              <a:rPr lang="en-US" sz="1467" dirty="0">
                <a:solidFill>
                  <a:srgbClr val="444444"/>
                </a:solidFill>
              </a:rPr>
              <a:t> </a:t>
            </a:r>
            <a:r>
              <a:rPr lang="en-US" sz="1467" dirty="0" err="1">
                <a:solidFill>
                  <a:srgbClr val="444444"/>
                </a:solidFill>
              </a:rPr>
              <a:t>elit</a:t>
            </a:r>
            <a:r>
              <a:rPr lang="en-US" sz="1467" dirty="0">
                <a:solidFill>
                  <a:srgbClr val="444444"/>
                </a:solidFill>
              </a:rPr>
              <a:t>. </a:t>
            </a:r>
            <a:endParaRPr lang="en-US" dirty="0"/>
          </a:p>
        </p:txBody>
      </p:sp>
      <p:sp>
        <p:nvSpPr>
          <p:cNvPr id="41" name="Text Placeholder 2"/>
          <p:cNvSpPr>
            <a:spLocks noGrp="1"/>
          </p:cNvSpPr>
          <p:nvPr>
            <p:ph type="body" sz="quarter" idx="27" hasCustomPrompt="1"/>
          </p:nvPr>
        </p:nvSpPr>
        <p:spPr>
          <a:xfrm>
            <a:off x="10047075" y="2602133"/>
            <a:ext cx="1278170" cy="315920"/>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333">
                <a:solidFill>
                  <a:schemeClr val="bg1"/>
                </a:solidFill>
                <a:latin typeface="Arial Black"/>
                <a:cs typeface="Arial Black"/>
              </a:defRPr>
            </a:lvl1pPr>
          </a:lstStyle>
          <a:p>
            <a:pPr lvl="0"/>
            <a:r>
              <a:rPr lang="en-US" dirty="0"/>
              <a:t>NAME HERE</a:t>
            </a:r>
          </a:p>
        </p:txBody>
      </p:sp>
      <p:sp>
        <p:nvSpPr>
          <p:cNvPr id="42" name="Text Placeholder 6"/>
          <p:cNvSpPr>
            <a:spLocks noGrp="1"/>
          </p:cNvSpPr>
          <p:nvPr>
            <p:ph type="body" sz="quarter" idx="28" hasCustomPrompt="1"/>
          </p:nvPr>
        </p:nvSpPr>
        <p:spPr>
          <a:xfrm>
            <a:off x="9375871" y="2954875"/>
            <a:ext cx="2631016" cy="339429"/>
          </a:xfrm>
          <a:prstGeom prst="rect">
            <a:avLst/>
          </a:prstGeom>
        </p:spPr>
        <p:txBody>
          <a:bodyPr vert="horz"/>
          <a:lstStyle>
            <a:lvl1pPr marL="0" indent="0" algn="ctr">
              <a:buNone/>
              <a:defRPr sz="1067"/>
            </a:lvl1pPr>
            <a:lvl2pPr marL="457189" indent="0">
              <a:buNone/>
              <a:defRPr sz="1067"/>
            </a:lvl2pPr>
            <a:lvl3pPr marL="914377" indent="0">
              <a:buNone/>
              <a:defRPr sz="1067"/>
            </a:lvl3pPr>
            <a:lvl4pPr marL="1371566" indent="0">
              <a:buNone/>
              <a:defRPr sz="1067"/>
            </a:lvl4pPr>
            <a:lvl5pPr marL="1828754" indent="0">
              <a:buNone/>
              <a:defRPr sz="1067"/>
            </a:lvl5pPr>
          </a:lstStyle>
          <a:p>
            <a:pPr lvl="0"/>
            <a:r>
              <a:rPr lang="en-US" dirty="0"/>
              <a:t>Title Here</a:t>
            </a:r>
          </a:p>
        </p:txBody>
      </p:sp>
      <p:sp>
        <p:nvSpPr>
          <p:cNvPr id="43" name="Text Placeholder 11"/>
          <p:cNvSpPr>
            <a:spLocks noGrp="1"/>
          </p:cNvSpPr>
          <p:nvPr>
            <p:ph type="body" sz="quarter" idx="29" hasCustomPrompt="1"/>
          </p:nvPr>
        </p:nvSpPr>
        <p:spPr>
          <a:xfrm>
            <a:off x="9498060" y="3509434"/>
            <a:ext cx="2369704" cy="2679700"/>
          </a:xfrm>
          <a:prstGeom prst="rect">
            <a:avLst/>
          </a:prstGeom>
        </p:spPr>
        <p:txBody>
          <a:bodyPr vert="horz"/>
          <a:lstStyle>
            <a:lvl1pPr marL="0" indent="0">
              <a:buNone/>
              <a:defRPr sz="1400"/>
            </a:lvl1pPr>
          </a:lstStyle>
          <a:p>
            <a:pPr lvl="0">
              <a:lnSpc>
                <a:spcPct val="110000"/>
              </a:lnSpc>
            </a:pPr>
            <a:r>
              <a:rPr lang="en-US" sz="1467" dirty="0" err="1">
                <a:solidFill>
                  <a:srgbClr val="444444"/>
                </a:solidFill>
              </a:rPr>
              <a:t>Lorem</a:t>
            </a:r>
            <a:r>
              <a:rPr lang="en-US" sz="1467" dirty="0">
                <a:solidFill>
                  <a:srgbClr val="444444"/>
                </a:solidFill>
              </a:rPr>
              <a:t> </a:t>
            </a:r>
            <a:r>
              <a:rPr lang="en-US" sz="1467" dirty="0" err="1">
                <a:solidFill>
                  <a:srgbClr val="444444"/>
                </a:solidFill>
              </a:rPr>
              <a:t>ipsum</a:t>
            </a:r>
            <a:r>
              <a:rPr lang="en-US" sz="1467" dirty="0">
                <a:solidFill>
                  <a:srgbClr val="444444"/>
                </a:solidFill>
              </a:rPr>
              <a:t> dolor sit </a:t>
            </a:r>
            <a:r>
              <a:rPr lang="en-US" sz="1467" dirty="0" err="1">
                <a:solidFill>
                  <a:srgbClr val="444444"/>
                </a:solidFill>
              </a:rPr>
              <a:t>amet</a:t>
            </a:r>
            <a:r>
              <a:rPr lang="en-US" sz="1467" dirty="0">
                <a:solidFill>
                  <a:srgbClr val="444444"/>
                </a:solidFill>
              </a:rPr>
              <a:t>, </a:t>
            </a:r>
            <a:r>
              <a:rPr lang="en-US" sz="1467" dirty="0" err="1">
                <a:solidFill>
                  <a:srgbClr val="444444"/>
                </a:solidFill>
              </a:rPr>
              <a:t>consectetur</a:t>
            </a:r>
            <a:r>
              <a:rPr lang="en-US" sz="1467" dirty="0">
                <a:solidFill>
                  <a:srgbClr val="444444"/>
                </a:solidFill>
              </a:rPr>
              <a:t> </a:t>
            </a:r>
            <a:r>
              <a:rPr lang="en-US" sz="1467" dirty="0" err="1">
                <a:solidFill>
                  <a:srgbClr val="444444"/>
                </a:solidFill>
              </a:rPr>
              <a:t>adipiscing</a:t>
            </a:r>
            <a:r>
              <a:rPr lang="en-US" sz="1467" dirty="0">
                <a:solidFill>
                  <a:srgbClr val="444444"/>
                </a:solidFill>
              </a:rPr>
              <a:t> </a:t>
            </a:r>
            <a:r>
              <a:rPr lang="en-US" sz="1467" dirty="0" err="1">
                <a:solidFill>
                  <a:srgbClr val="444444"/>
                </a:solidFill>
              </a:rPr>
              <a:t>elit</a:t>
            </a:r>
            <a:r>
              <a:rPr lang="en-US" sz="1467" dirty="0">
                <a:solidFill>
                  <a:srgbClr val="444444"/>
                </a:solidFill>
              </a:rPr>
              <a:t>. </a:t>
            </a:r>
            <a:endParaRPr lang="en-US" dirty="0"/>
          </a:p>
        </p:txBody>
      </p:sp>
      <p:sp>
        <p:nvSpPr>
          <p:cNvPr id="44" name="Picture Placeholder 3"/>
          <p:cNvSpPr>
            <a:spLocks noGrp="1"/>
          </p:cNvSpPr>
          <p:nvPr>
            <p:ph type="pic" sz="quarter" idx="30" hasCustomPrompt="1"/>
          </p:nvPr>
        </p:nvSpPr>
        <p:spPr>
          <a:xfrm>
            <a:off x="3955856" y="1200727"/>
            <a:ext cx="1216507" cy="1231516"/>
          </a:xfrm>
          <a:prstGeom prst="rect">
            <a:avLst/>
          </a:prstGeom>
        </p:spPr>
        <p:txBody>
          <a:bodyPr vert="horz" anchor="ctr"/>
          <a:lstStyle>
            <a:lvl1pPr marL="0" marR="0" indent="0" algn="ctr" defTabSz="457189" rtl="0" eaLnBrk="1" fontAlgn="auto" latinLnBrk="0" hangingPunct="1">
              <a:lnSpc>
                <a:spcPct val="100000"/>
              </a:lnSpc>
              <a:spcBef>
                <a:spcPct val="20000"/>
              </a:spcBef>
              <a:spcAft>
                <a:spcPts val="0"/>
              </a:spcAft>
              <a:buClr>
                <a:srgbClr val="39C2D7"/>
              </a:buClr>
              <a:buSzTx/>
              <a:buFont typeface="Arial"/>
              <a:buNone/>
              <a:tabLst/>
              <a:defRPr sz="1600"/>
            </a:lvl1pPr>
          </a:lstStyle>
          <a:p>
            <a:r>
              <a:rPr lang="en-US" dirty="0"/>
              <a:t>Headshot</a:t>
            </a:r>
          </a:p>
        </p:txBody>
      </p:sp>
      <p:sp>
        <p:nvSpPr>
          <p:cNvPr id="45" name="Picture Placeholder 3"/>
          <p:cNvSpPr>
            <a:spLocks noGrp="1"/>
          </p:cNvSpPr>
          <p:nvPr>
            <p:ph type="pic" sz="quarter" idx="31" hasCustomPrompt="1"/>
          </p:nvPr>
        </p:nvSpPr>
        <p:spPr>
          <a:xfrm>
            <a:off x="7019251" y="1200727"/>
            <a:ext cx="1216507" cy="1231516"/>
          </a:xfrm>
          <a:prstGeom prst="rect">
            <a:avLst/>
          </a:prstGeom>
        </p:spPr>
        <p:txBody>
          <a:bodyPr vert="horz" anchor="ctr"/>
          <a:lstStyle>
            <a:lvl1pPr marL="0" marR="0" indent="0" algn="ctr" defTabSz="457189" rtl="0" eaLnBrk="1" fontAlgn="auto" latinLnBrk="0" hangingPunct="1">
              <a:lnSpc>
                <a:spcPct val="100000"/>
              </a:lnSpc>
              <a:spcBef>
                <a:spcPct val="20000"/>
              </a:spcBef>
              <a:spcAft>
                <a:spcPts val="0"/>
              </a:spcAft>
              <a:buClr>
                <a:srgbClr val="39C2D7"/>
              </a:buClr>
              <a:buSzTx/>
              <a:buFont typeface="Arial"/>
              <a:buNone/>
              <a:tabLst/>
              <a:defRPr sz="1600"/>
            </a:lvl1pPr>
          </a:lstStyle>
          <a:p>
            <a:r>
              <a:rPr lang="en-US" dirty="0"/>
              <a:t>Headshot</a:t>
            </a:r>
          </a:p>
        </p:txBody>
      </p:sp>
      <p:sp>
        <p:nvSpPr>
          <p:cNvPr id="46" name="Picture Placeholder 3"/>
          <p:cNvSpPr>
            <a:spLocks noGrp="1"/>
          </p:cNvSpPr>
          <p:nvPr>
            <p:ph type="pic" sz="quarter" idx="32" hasCustomPrompt="1"/>
          </p:nvPr>
        </p:nvSpPr>
        <p:spPr>
          <a:xfrm>
            <a:off x="10036463" y="1200727"/>
            <a:ext cx="1216507" cy="1231516"/>
          </a:xfrm>
          <a:prstGeom prst="rect">
            <a:avLst/>
          </a:prstGeom>
        </p:spPr>
        <p:txBody>
          <a:bodyPr vert="horz" anchor="ctr"/>
          <a:lstStyle>
            <a:lvl1pPr marL="0" marR="0" indent="0" algn="ctr" defTabSz="457189" rtl="0" eaLnBrk="1" fontAlgn="auto" latinLnBrk="0" hangingPunct="1">
              <a:lnSpc>
                <a:spcPct val="100000"/>
              </a:lnSpc>
              <a:spcBef>
                <a:spcPct val="20000"/>
              </a:spcBef>
              <a:spcAft>
                <a:spcPts val="0"/>
              </a:spcAft>
              <a:buClr>
                <a:srgbClr val="39C2D7"/>
              </a:buClr>
              <a:buSzTx/>
              <a:buFont typeface="Arial"/>
              <a:buNone/>
              <a:tabLst/>
              <a:defRPr sz="1600"/>
            </a:lvl1pPr>
          </a:lstStyle>
          <a:p>
            <a:r>
              <a:rPr lang="en-US" dirty="0"/>
              <a:t>Headshot</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1647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cxnSp>
        <p:nvCxnSpPr>
          <p:cNvPr id="3" name="Straight Connector 2"/>
          <p:cNvCxnSpPr/>
          <p:nvPr/>
        </p:nvCxnSpPr>
        <p:spPr>
          <a:xfrm flipV="1">
            <a:off x="4064000" y="928324"/>
            <a:ext cx="0" cy="553713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8128000" y="928324"/>
            <a:ext cx="0" cy="553713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0" y="3733800"/>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131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12192000" cy="68580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842433" y="2075578"/>
            <a:ext cx="9213851" cy="742319"/>
          </a:xfrm>
          <a:prstGeom prst="rect">
            <a:avLst/>
          </a:prstGeom>
        </p:spPr>
        <p:txBody>
          <a:bodyPr lIns="68580" tIns="34290" rIns="68580" bIns="34290">
            <a:spAutoFit/>
          </a:bodyPr>
          <a:lstStyle>
            <a:lvl1pPr marL="0" indent="0">
              <a:lnSpc>
                <a:spcPct val="80000"/>
              </a:lnSpc>
              <a:spcBef>
                <a:spcPts val="0"/>
              </a:spcBef>
              <a:buNone/>
              <a:defRPr sz="5467" cap="all" spc="-200" baseline="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880534" y="4453469"/>
            <a:ext cx="8650817" cy="356572"/>
          </a:xfrm>
          <a:prstGeom prst="rect">
            <a:avLst/>
          </a:prstGeom>
        </p:spPr>
        <p:txBody>
          <a:bodyPr lIns="68580" tIns="34290" rIns="68580" bIns="34290">
            <a:spAutoFit/>
          </a:bodyPr>
          <a:lstStyle>
            <a:lvl1pPr marL="0" indent="0">
              <a:lnSpc>
                <a:spcPct val="100000"/>
              </a:lnSpc>
              <a:spcBef>
                <a:spcPts val="0"/>
              </a:spcBef>
              <a:buFontTx/>
              <a:buNone/>
              <a:defRPr sz="1867" cap="all" baseline="0">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880532" y="5459486"/>
            <a:ext cx="4866216" cy="373063"/>
          </a:xfrm>
          <a:prstGeom prst="rect">
            <a:avLst/>
          </a:prstGeom>
        </p:spPr>
        <p:txBody>
          <a:bodyPr lIns="68580" tIns="34290" rIns="68580" bIns="34290">
            <a:normAutofit/>
          </a:bodyPr>
          <a:lstStyle>
            <a:lvl1pPr marL="0" indent="0">
              <a:buNone/>
              <a:defRPr sz="1867" cap="small"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837173" y="673102"/>
            <a:ext cx="1658003" cy="610983"/>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4011017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12192000" cy="6858000"/>
          </a:xfrm>
          <a:prstGeom prst="rect">
            <a:avLst/>
          </a:prstGeom>
        </p:spPr>
        <p:txBody>
          <a:bodyPr lIns="68580" tIns="34290" rIns="68580" bIns="34290" anchor="ctr"/>
          <a:lstStyle>
            <a:lvl1pPr marL="0" indent="0" algn="ctr">
              <a:buNone/>
              <a:defRPr/>
            </a:lvl1pPr>
          </a:lstStyle>
          <a:p>
            <a:pPr lvl="0"/>
            <a:r>
              <a:rPr lang="en-US" dirty="0"/>
              <a:t>Insert Case Study Image</a:t>
            </a:r>
          </a:p>
        </p:txBody>
      </p:sp>
      <p:sp>
        <p:nvSpPr>
          <p:cNvPr id="9" name="Rectangle 8"/>
          <p:cNvSpPr/>
          <p:nvPr/>
        </p:nvSpPr>
        <p:spPr>
          <a:xfrm>
            <a:off x="0" y="6349741"/>
            <a:ext cx="12192000" cy="5082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67"/>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8530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354614931"/>
              </p:ext>
            </p:extLst>
          </p:nvPr>
        </p:nvGraphicFramePr>
        <p:xfrm>
          <a:off x="-1" y="935107"/>
          <a:ext cx="12192000" cy="5530349"/>
        </p:xfrm>
        <a:graphic>
          <a:graphicData uri="http://schemas.openxmlformats.org/drawingml/2006/table">
            <a:tbl>
              <a:tblPr firstRow="1" bandRow="1">
                <a:tableStyleId>{2D5ABB26-0587-4C30-8999-92F81FD0307C}</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gridCol w="1016000">
                  <a:extLst>
                    <a:ext uri="{9D8B030D-6E8A-4147-A177-3AD203B41FA5}">
                      <a16:colId xmlns:a16="http://schemas.microsoft.com/office/drawing/2014/main" val="20008"/>
                    </a:ext>
                  </a:extLst>
                </a:gridCol>
                <a:gridCol w="1016000">
                  <a:extLst>
                    <a:ext uri="{9D8B030D-6E8A-4147-A177-3AD203B41FA5}">
                      <a16:colId xmlns:a16="http://schemas.microsoft.com/office/drawing/2014/main" val="20009"/>
                    </a:ext>
                  </a:extLst>
                </a:gridCol>
                <a:gridCol w="1016000">
                  <a:extLst>
                    <a:ext uri="{9D8B030D-6E8A-4147-A177-3AD203B41FA5}">
                      <a16:colId xmlns:a16="http://schemas.microsoft.com/office/drawing/2014/main" val="20010"/>
                    </a:ext>
                  </a:extLst>
                </a:gridCol>
                <a:gridCol w="1016000">
                  <a:extLst>
                    <a:ext uri="{9D8B030D-6E8A-4147-A177-3AD203B41FA5}">
                      <a16:colId xmlns:a16="http://schemas.microsoft.com/office/drawing/2014/main" val="20011"/>
                    </a:ext>
                  </a:extLst>
                </a:gridCol>
              </a:tblGrid>
              <a:tr h="362760">
                <a:tc>
                  <a:txBody>
                    <a:bodyPr/>
                    <a:lstStyle/>
                    <a:p>
                      <a:pPr algn="ctr"/>
                      <a:r>
                        <a:rPr lang="en-US" sz="1200" b="1" i="0" dirty="0">
                          <a:solidFill>
                            <a:schemeClr val="bg1"/>
                          </a:solidFill>
                          <a:latin typeface="Trebuchet MS"/>
                          <a:cs typeface="Trebuchet MS"/>
                        </a:rPr>
                        <a:t>M1</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M2</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M3</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M4</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M5</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M6</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M7</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M8</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M9</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M10</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M11</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M12</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67589">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7637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a:xfrm>
            <a:off x="-17823" y="-15393"/>
            <a:ext cx="9197473" cy="6898104"/>
          </a:xfrm>
          <a:prstGeom prst="rect">
            <a:avLst/>
          </a:prstGeom>
        </p:spPr>
      </p:pic>
      <p:pic>
        <p:nvPicPr>
          <p:cNvPr id="16" name="Picture Placeholder 6" descr="Pattern_ppt.jpg"/>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9144002" y="-15393"/>
            <a:ext cx="3117724" cy="6898104"/>
          </a:xfrm>
          <a:prstGeom prst="rect">
            <a:avLst/>
          </a:prstGeom>
        </p:spPr>
      </p:pic>
      <p:sp>
        <p:nvSpPr>
          <p:cNvPr id="7" name="Text Placeholder 12"/>
          <p:cNvSpPr>
            <a:spLocks noGrp="1"/>
          </p:cNvSpPr>
          <p:nvPr>
            <p:ph type="body" sz="quarter" idx="13" hasCustomPrompt="1"/>
          </p:nvPr>
        </p:nvSpPr>
        <p:spPr>
          <a:xfrm>
            <a:off x="1163206" y="5263636"/>
            <a:ext cx="6686633" cy="862800"/>
          </a:xfrm>
          <a:prstGeom prst="rect">
            <a:avLst/>
          </a:prstGeom>
          <a:solidFill>
            <a:srgbClr val="2FC2D9"/>
          </a:solidFill>
        </p:spPr>
        <p:txBody>
          <a:bodyPr wrap="none" lIns="137160" tIns="27432" rIns="137160" bIns="34290">
            <a:spAutoFit/>
          </a:bodyPr>
          <a:lstStyle>
            <a:lvl1pPr marL="0" indent="0">
              <a:buNone/>
              <a:defRPr sz="5067" b="0" i="0" cap="all" baseline="0">
                <a:solidFill>
                  <a:schemeClr val="bg1"/>
                </a:solidFill>
                <a:latin typeface="Arial Black" panose="020B0A04020102020204" pitchFamily="34" charset="0"/>
                <a:cs typeface="Arial Black"/>
              </a:defRPr>
            </a:lvl1pPr>
            <a:lvl2pPr marL="457189" indent="0">
              <a:buNone/>
              <a:defRPr sz="5067" b="0" i="0" cap="all">
                <a:latin typeface="Arial Black"/>
                <a:cs typeface="Arial Black"/>
              </a:defRPr>
            </a:lvl2pPr>
            <a:lvl3pPr marL="914377" indent="0">
              <a:buNone/>
              <a:defRPr sz="5067" b="0" i="0" cap="all">
                <a:latin typeface="Arial Black"/>
                <a:cs typeface="Arial Black"/>
              </a:defRPr>
            </a:lvl3pPr>
            <a:lvl4pPr marL="1371566" indent="0">
              <a:buNone/>
              <a:defRPr sz="5067" b="0" i="0" cap="all">
                <a:latin typeface="Arial Black"/>
                <a:cs typeface="Arial Black"/>
              </a:defRPr>
            </a:lvl4pPr>
            <a:lvl5pPr marL="1828754" indent="0">
              <a:buNone/>
              <a:defRPr sz="5067" b="0" i="0" cap="all">
                <a:latin typeface="Arial Black"/>
                <a:cs typeface="Arial Black"/>
              </a:defRPr>
            </a:lvl5pPr>
          </a:lstStyle>
          <a:p>
            <a:pPr lvl="0"/>
            <a:r>
              <a:rPr lang="en-US" dirty="0"/>
              <a:t>And Line 3 Here</a:t>
            </a:r>
          </a:p>
        </p:txBody>
      </p:sp>
      <p:sp>
        <p:nvSpPr>
          <p:cNvPr id="13" name="Text Placeholder 12"/>
          <p:cNvSpPr>
            <a:spLocks noGrp="1"/>
          </p:cNvSpPr>
          <p:nvPr>
            <p:ph type="body" sz="quarter" idx="11" hasCustomPrompt="1"/>
          </p:nvPr>
        </p:nvSpPr>
        <p:spPr>
          <a:xfrm>
            <a:off x="1163206" y="4525827"/>
            <a:ext cx="4917903" cy="862800"/>
          </a:xfrm>
          <a:prstGeom prst="rect">
            <a:avLst/>
          </a:prstGeom>
          <a:solidFill>
            <a:srgbClr val="2FC2D9"/>
          </a:solidFill>
        </p:spPr>
        <p:txBody>
          <a:bodyPr wrap="none" lIns="137160" tIns="27432" rIns="137160" bIns="34290">
            <a:spAutoFit/>
          </a:bodyPr>
          <a:lstStyle>
            <a:lvl1pPr marL="0" indent="0">
              <a:buNone/>
              <a:defRPr sz="5067" b="0" i="0" cap="all" baseline="0">
                <a:solidFill>
                  <a:schemeClr val="bg1"/>
                </a:solidFill>
                <a:latin typeface="Arial Black" panose="020B0A04020102020204" pitchFamily="34" charset="0"/>
                <a:cs typeface="Arial Black"/>
              </a:defRPr>
            </a:lvl1pPr>
            <a:lvl2pPr marL="457189" indent="0">
              <a:buNone/>
              <a:defRPr sz="5067" b="0" i="0" cap="all">
                <a:latin typeface="Arial Black"/>
                <a:cs typeface="Arial Black"/>
              </a:defRPr>
            </a:lvl2pPr>
            <a:lvl3pPr marL="914377" indent="0">
              <a:buNone/>
              <a:defRPr sz="5067" b="0" i="0" cap="all">
                <a:latin typeface="Arial Black"/>
                <a:cs typeface="Arial Black"/>
              </a:defRPr>
            </a:lvl3pPr>
            <a:lvl4pPr marL="1371566" indent="0">
              <a:buNone/>
              <a:defRPr sz="5067" b="0" i="0" cap="all">
                <a:latin typeface="Arial Black"/>
                <a:cs typeface="Arial Black"/>
              </a:defRPr>
            </a:lvl4pPr>
            <a:lvl5pPr marL="1828754" indent="0">
              <a:buNone/>
              <a:defRPr sz="5067" b="0" i="0" cap="all">
                <a:latin typeface="Arial Black"/>
                <a:cs typeface="Arial Black"/>
              </a:defRPr>
            </a:lvl5pPr>
          </a:lstStyle>
          <a:p>
            <a:pPr lvl="0"/>
            <a:r>
              <a:rPr lang="en-US" dirty="0"/>
              <a:t>Line 2 Here</a:t>
            </a:r>
          </a:p>
        </p:txBody>
      </p:sp>
      <p:sp>
        <p:nvSpPr>
          <p:cNvPr id="2" name="Title 1"/>
          <p:cNvSpPr>
            <a:spLocks noGrp="1"/>
          </p:cNvSpPr>
          <p:nvPr>
            <p:ph type="title" hasCustomPrompt="1"/>
          </p:nvPr>
        </p:nvSpPr>
        <p:spPr>
          <a:xfrm>
            <a:off x="1163206" y="3826604"/>
            <a:ext cx="6956713" cy="842090"/>
          </a:xfrm>
          <a:prstGeom prst="rect">
            <a:avLst/>
          </a:prstGeom>
          <a:solidFill>
            <a:srgbClr val="2FC2D9"/>
          </a:solidFill>
          <a:ln>
            <a:noFill/>
          </a:ln>
        </p:spPr>
        <p:txBody>
          <a:bodyPr wrap="none" lIns="137160" tIns="27432" rIns="137160" bIns="34290" anchor="t">
            <a:spAutoFit/>
          </a:bodyPr>
          <a:lstStyle>
            <a:lvl1pPr algn="l">
              <a:defRPr sz="5067" b="0" cap="all" baseline="0">
                <a:solidFill>
                  <a:srgbClr val="FFFFFF"/>
                </a:solidFill>
                <a:latin typeface="Arial Black" panose="020B0A04020102020204" pitchFamily="34" charset="0"/>
              </a:defRPr>
            </a:lvl1pPr>
          </a:lstStyle>
          <a:p>
            <a:r>
              <a:rPr lang="en-US" dirty="0"/>
              <a:t>Type line 1 here</a:t>
            </a:r>
          </a:p>
        </p:txBody>
      </p:sp>
      <p:sp>
        <p:nvSpPr>
          <p:cNvPr id="8" name="Text Placeholder 13"/>
          <p:cNvSpPr txBox="1">
            <a:spLocks/>
          </p:cNvSpPr>
          <p:nvPr/>
        </p:nvSpPr>
        <p:spPr>
          <a:xfrm>
            <a:off x="1041806" y="3328611"/>
            <a:ext cx="8650817" cy="923331"/>
          </a:xfrm>
          <a:prstGeom prst="rect">
            <a:avLst/>
          </a:prstGeom>
        </p:spPr>
        <p:txBody>
          <a:bodyPr lIns="91440" tIns="45720" rIns="91440" bIns="4572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dirty="0"/>
          </a:p>
        </p:txBody>
      </p:sp>
      <p:sp>
        <p:nvSpPr>
          <p:cNvPr id="15" name="Text Placeholder 14"/>
          <p:cNvSpPr>
            <a:spLocks noGrp="1"/>
          </p:cNvSpPr>
          <p:nvPr>
            <p:ph type="body" sz="quarter" idx="14" hasCustomPrompt="1"/>
          </p:nvPr>
        </p:nvSpPr>
        <p:spPr>
          <a:xfrm>
            <a:off x="1155505" y="3276170"/>
            <a:ext cx="4925772" cy="356572"/>
          </a:xfrm>
          <a:prstGeom prst="rect">
            <a:avLst/>
          </a:prstGeom>
          <a:solidFill>
            <a:schemeClr val="accent2"/>
          </a:solidFill>
        </p:spPr>
        <p:txBody>
          <a:bodyPr vert="horz" wrap="none" lIns="68580" tIns="34290" rIns="68580" bIns="34290">
            <a:spAutoFit/>
          </a:bodyPr>
          <a:lstStyle>
            <a:lvl1pPr marL="0" indent="0">
              <a:buNone/>
              <a:defRPr sz="1867" cap="small" baseline="0">
                <a:solidFill>
                  <a:srgbClr val="FFFFFF"/>
                </a:solidFill>
                <a:latin typeface="Arial Black"/>
                <a:cs typeface="Arial Black"/>
              </a:defRPr>
            </a:lvl1pPr>
          </a:lstStyle>
          <a:p>
            <a:pPr lvl="0"/>
            <a:r>
              <a:rPr lang="en-US" dirty="0"/>
              <a:t>OPTIONAL EYEBROW HEADER HERE</a:t>
            </a:r>
          </a:p>
        </p:txBody>
      </p:sp>
    </p:spTree>
    <p:extLst>
      <p:ext uri="{BB962C8B-B14F-4D97-AF65-F5344CB8AC3E}">
        <p14:creationId xmlns:p14="http://schemas.microsoft.com/office/powerpoint/2010/main" val="175592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p Backgroun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lnSpc>
                <a:spcPct val="85000"/>
              </a:lnSpc>
            </a:pPr>
            <a:endParaRPr lang="en-US" sz="1867" dirty="0"/>
          </a:p>
        </p:txBody>
      </p:sp>
      <p:sp>
        <p:nvSpPr>
          <p:cNvPr id="6" name="Text Placeholder 2"/>
          <p:cNvSpPr>
            <a:spLocks noGrp="1"/>
          </p:cNvSpPr>
          <p:nvPr>
            <p:ph idx="1" hasCustomPrompt="1"/>
          </p:nvPr>
        </p:nvSpPr>
        <p:spPr>
          <a:xfrm>
            <a:off x="835376" y="3197413"/>
            <a:ext cx="10099325" cy="2921872"/>
          </a:xfrm>
          <a:prstGeom prst="rect">
            <a:avLst/>
          </a:prstGeom>
        </p:spPr>
        <p:txBody>
          <a:bodyPr vert="horz" lIns="68580" tIns="34290" rIns="68580" bIns="34290" rtlCol="0">
            <a:noAutofit/>
          </a:bodyPr>
          <a:lstStyle>
            <a:lvl1pPr marL="0" indent="0">
              <a:lnSpc>
                <a:spcPct val="85000"/>
              </a:lnSpc>
              <a:spcBef>
                <a:spcPts val="0"/>
              </a:spcBef>
              <a:buFontTx/>
              <a:buNone/>
              <a:defRPr sz="4533">
                <a:solidFill>
                  <a:schemeClr val="bg1"/>
                </a:solidFill>
                <a:latin typeface="Arial Black"/>
                <a:cs typeface="Arial Black"/>
              </a:defRPr>
            </a:lvl1pPr>
            <a:lvl2pPr>
              <a:defRPr sz="1600"/>
            </a:lvl2pPr>
            <a:lvl3pPr>
              <a:defRPr sz="1600"/>
            </a:lvl3pPr>
            <a:lvl4pPr>
              <a:defRPr sz="1600"/>
            </a:lvl4pPr>
            <a:lvl5pPr>
              <a:defRPr sz="1600"/>
            </a:lvl5pPr>
          </a:lstStyle>
          <a:p>
            <a:pPr lvl="0"/>
            <a:r>
              <a:rPr lang="en-US" dirty="0"/>
              <a:t>CLICK TO ADD HEADLINE</a:t>
            </a:r>
          </a:p>
        </p:txBody>
      </p:sp>
      <p:pic>
        <p:nvPicPr>
          <p:cNvPr id="4" name="Picture 3"/>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317471" y="-188043"/>
            <a:ext cx="12836976" cy="7450667"/>
          </a:xfrm>
          <a:prstGeom prst="rect">
            <a:avLst/>
          </a:prstGeom>
        </p:spPr>
      </p:pic>
    </p:spTree>
    <p:extLst>
      <p:ext uri="{BB962C8B-B14F-4D97-AF65-F5344CB8AC3E}">
        <p14:creationId xmlns:p14="http://schemas.microsoft.com/office/powerpoint/2010/main" val="312825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51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3006" y="1058269"/>
            <a:ext cx="10385988" cy="2387600"/>
          </a:xfrm>
          <a:prstGeom prst="rect">
            <a:avLst/>
          </a:prstGeom>
        </p:spPr>
        <p:txBody>
          <a:bodyPr anchor="t"/>
          <a:lstStyle>
            <a:lvl1pPr algn="ctr">
              <a:defRPr sz="4800"/>
            </a:lvl1pPr>
          </a:lstStyle>
          <a:p>
            <a:r>
              <a:rPr lang="en-US"/>
              <a:t>Click to edit Master title style</a:t>
            </a:r>
          </a:p>
        </p:txBody>
      </p:sp>
      <p:sp>
        <p:nvSpPr>
          <p:cNvPr id="3" name="Subtitle 2"/>
          <p:cNvSpPr>
            <a:spLocks noGrp="1"/>
          </p:cNvSpPr>
          <p:nvPr>
            <p:ph type="subTitle" idx="1"/>
          </p:nvPr>
        </p:nvSpPr>
        <p:spPr>
          <a:xfrm>
            <a:off x="903006" y="3687496"/>
            <a:ext cx="10385988" cy="1655762"/>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A55E0FA-2B8C-4471-A27C-8012C1886DB0}" type="datetimeFigureOut">
              <a:rPr lang="en-US" smtClean="0"/>
              <a:t>5/18/2020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4BABA8C-6B13-433A-816E-6672240FAE29}" type="slidenum">
              <a:rPr lang="en-US" smtClean="0"/>
              <a:t>‹#›</a:t>
            </a:fld>
            <a:endParaRPr lang="en-US"/>
          </a:p>
        </p:txBody>
      </p:sp>
    </p:spTree>
    <p:extLst>
      <p:ext uri="{BB962C8B-B14F-4D97-AF65-F5344CB8AC3E}">
        <p14:creationId xmlns:p14="http://schemas.microsoft.com/office/powerpoint/2010/main" val="282518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105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469964" y="1438656"/>
            <a:ext cx="11119104" cy="4511040"/>
          </a:xfrm>
          <a:prstGeom prst="rect">
            <a:avLst/>
          </a:prstGeom>
        </p:spPr>
        <p:txBody>
          <a:bodyPr vert="horz" lIns="68580" tIns="34290" rIns="68580" bIns="34290" rtlCol="0">
            <a:normAutofit/>
          </a:bodyPr>
          <a:lstStyle>
            <a:lvl1pPr marL="0" indent="0">
              <a:lnSpc>
                <a:spcPct val="120000"/>
              </a:lnSpc>
              <a:spcBef>
                <a:spcPts val="0"/>
              </a:spcBef>
              <a:buNone/>
              <a:defRPr sz="1867">
                <a:latin typeface="+mn-lt"/>
              </a:defRPr>
            </a:lvl1pPr>
            <a:lvl2pPr>
              <a:defRPr sz="1600"/>
            </a:lvl2pPr>
            <a:lvl3pPr>
              <a:defRPr sz="1467"/>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970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9964" y="1439861"/>
            <a:ext cx="11110320" cy="4511040"/>
          </a:xfrm>
          <a:prstGeom prst="rect">
            <a:avLst/>
          </a:prstGeom>
        </p:spPr>
        <p:txBody>
          <a:bodyPr lIns="68580" tIns="34290" rIns="68580" bIns="34290">
            <a:noAutofit/>
          </a:bodyPr>
          <a:lstStyle>
            <a:lvl1pPr marL="457189" indent="-457189">
              <a:lnSpc>
                <a:spcPts val="2400"/>
              </a:lnSpc>
              <a:spcBef>
                <a:spcPts val="0"/>
              </a:spcBef>
              <a:spcAft>
                <a:spcPts val="2400"/>
              </a:spcAft>
              <a:buSzPct val="140000"/>
              <a:buFont typeface="+mj-lt"/>
              <a:buAutoNum type="arabicPeriod"/>
              <a:defRPr sz="2000" baseline="0">
                <a:latin typeface="Trebuchet MS" panose="020B0603020202020204" pitchFamily="34" charset="0"/>
              </a:defRPr>
            </a:lvl1pPr>
            <a:lvl2pPr>
              <a:defRPr sz="1867"/>
            </a:lvl2pPr>
            <a:lvl3pPr>
              <a:defRPr sz="1600"/>
            </a:lvl3pPr>
            <a:lvl4pPr>
              <a:defRPr sz="1333"/>
            </a:lvl4pPr>
            <a:lvl5pPr>
              <a:defRPr sz="1067"/>
            </a:lvl5pPr>
            <a:lvl6pPr>
              <a:defRPr sz="2000"/>
            </a:lvl6pPr>
            <a:lvl7pPr>
              <a:defRPr sz="2000"/>
            </a:lvl7pPr>
            <a:lvl8pPr>
              <a:defRPr sz="2000"/>
            </a:lvl8pPr>
            <a:lvl9pPr>
              <a:defRPr sz="2000"/>
            </a:lvl9pPr>
          </a:lstStyle>
          <a:p>
            <a:pPr lvl="0"/>
            <a:r>
              <a:rPr lang="en-US" dirty="0"/>
              <a:t>Click to add numbered list</a:t>
            </a:r>
          </a:p>
          <a:p>
            <a:pPr lvl="0"/>
            <a:r>
              <a:rPr lang="en-US" dirty="0"/>
              <a:t>Click to add numbered list</a:t>
            </a:r>
          </a:p>
          <a:p>
            <a:pPr lvl="0"/>
            <a:r>
              <a:rPr lang="en-US" dirty="0"/>
              <a:t>Click to add numbered list</a:t>
            </a:r>
          </a:p>
          <a:p>
            <a:pPr lvl="0"/>
            <a:r>
              <a:rPr lang="en-US" dirty="0"/>
              <a:t>Click to add numbered list</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34199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image" Target="../media/image1.png"/><Relationship Id="rId2" Type="http://schemas.openxmlformats.org/officeDocument/2006/relationships/slideLayout" Target="../slideLayouts/slideLayout8.xml"/><Relationship Id="rId16" Type="http://schemas.openxmlformats.org/officeDocument/2006/relationships/theme" Target="../theme/theme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6475307"/>
            <a:ext cx="12206941" cy="3976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67" dirty="0"/>
          </a:p>
        </p:txBody>
      </p:sp>
      <p:sp>
        <p:nvSpPr>
          <p:cNvPr id="3" name="TextBox 2"/>
          <p:cNvSpPr txBox="1"/>
          <p:nvPr/>
        </p:nvSpPr>
        <p:spPr>
          <a:xfrm>
            <a:off x="9894817" y="6533385"/>
            <a:ext cx="1991360" cy="256545"/>
          </a:xfrm>
          <a:prstGeom prst="rect">
            <a:avLst/>
          </a:prstGeom>
          <a:noFill/>
        </p:spPr>
        <p:txBody>
          <a:bodyPr wrap="square" lIns="91440" tIns="45720" rIns="91440" bIns="45720" rtlCol="0">
            <a:spAutoFit/>
          </a:bodyPr>
          <a:lstStyle/>
          <a:p>
            <a:pPr algn="r"/>
            <a:fld id="{C2C0EDAD-27A0-9447-9004-E733B36B95C3}" type="slidenum">
              <a:rPr lang="en-US" sz="1067" b="0" i="0" smtClean="0">
                <a:solidFill>
                  <a:srgbClr val="CCCCCC"/>
                </a:solidFill>
                <a:latin typeface="Trebuchet MS"/>
                <a:cs typeface="Trebuchet MS"/>
              </a:rPr>
              <a:pPr algn="r"/>
              <a:t>‹#›</a:t>
            </a:fld>
            <a:endParaRPr lang="en-US" sz="1067" b="0" i="0" dirty="0">
              <a:solidFill>
                <a:srgbClr val="CCCCCC"/>
              </a:solidFill>
              <a:latin typeface="Trebuchet MS"/>
              <a:cs typeface="Trebuchet MS"/>
            </a:endParaRPr>
          </a:p>
        </p:txBody>
      </p:sp>
      <p:sp>
        <p:nvSpPr>
          <p:cNvPr id="4" name="TextBox 3"/>
          <p:cNvSpPr txBox="1"/>
          <p:nvPr/>
        </p:nvSpPr>
        <p:spPr>
          <a:xfrm>
            <a:off x="1174079" y="6562319"/>
            <a:ext cx="3088640" cy="215444"/>
          </a:xfrm>
          <a:prstGeom prst="rect">
            <a:avLst/>
          </a:prstGeom>
          <a:noFill/>
        </p:spPr>
        <p:txBody>
          <a:bodyPr wrap="square" lIns="91440" tIns="45720" rIns="91440" bIns="45720" rtlCol="0">
            <a:spAutoFit/>
          </a:bodyPr>
          <a:lstStyle/>
          <a:p>
            <a:r>
              <a:rPr lang="en-US" sz="800" b="0" i="0" kern="0" spc="20" dirty="0">
                <a:solidFill>
                  <a:schemeClr val="accent1"/>
                </a:solidFill>
                <a:latin typeface="Trebuchet MS"/>
                <a:cs typeface="Trebuchet MS"/>
              </a:rPr>
              <a:t>CONFIDENTIAL</a:t>
            </a:r>
          </a:p>
        </p:txBody>
      </p:sp>
      <p:cxnSp>
        <p:nvCxnSpPr>
          <p:cNvPr id="5" name="Straight Connector 4"/>
          <p:cNvCxnSpPr/>
          <p:nvPr/>
        </p:nvCxnSpPr>
        <p:spPr>
          <a:xfrm>
            <a:off x="1084332" y="6587744"/>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309632" y="6575245"/>
            <a:ext cx="635000" cy="225889"/>
          </a:xfrm>
          <a:prstGeom prst="rect">
            <a:avLst/>
          </a:prstGeom>
        </p:spPr>
      </p:pic>
    </p:spTree>
    <p:extLst>
      <p:ext uri="{BB962C8B-B14F-4D97-AF65-F5344CB8AC3E}">
        <p14:creationId xmlns:p14="http://schemas.microsoft.com/office/powerpoint/2010/main" val="977156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0" r:id="rId3"/>
    <p:sldLayoutId id="2147483675" r:id="rId4"/>
    <p:sldLayoutId id="2147483680" r:id="rId5"/>
    <p:sldLayoutId id="2147483710" r:id="rId6"/>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67" kern="1200">
          <a:solidFill>
            <a:schemeClr val="tx1"/>
          </a:solidFill>
          <a:latin typeface="+mn-lt"/>
          <a:ea typeface="+mn-ea"/>
          <a:cs typeface="+mn-cs"/>
        </a:defRPr>
      </a:lvl1pPr>
      <a:lvl2pPr marL="457189" algn="l" defTabSz="457189" rtl="0" eaLnBrk="1" latinLnBrk="0" hangingPunct="1">
        <a:defRPr sz="1867" kern="1200">
          <a:solidFill>
            <a:schemeClr val="tx1"/>
          </a:solidFill>
          <a:latin typeface="+mn-lt"/>
          <a:ea typeface="+mn-ea"/>
          <a:cs typeface="+mn-cs"/>
        </a:defRPr>
      </a:lvl2pPr>
      <a:lvl3pPr marL="914377" algn="l" defTabSz="457189" rtl="0" eaLnBrk="1" latinLnBrk="0" hangingPunct="1">
        <a:defRPr sz="1867" kern="1200">
          <a:solidFill>
            <a:schemeClr val="tx1"/>
          </a:solidFill>
          <a:latin typeface="+mn-lt"/>
          <a:ea typeface="+mn-ea"/>
          <a:cs typeface="+mn-cs"/>
        </a:defRPr>
      </a:lvl3pPr>
      <a:lvl4pPr marL="1371566" algn="l" defTabSz="457189" rtl="0" eaLnBrk="1" latinLnBrk="0" hangingPunct="1">
        <a:defRPr sz="1867" kern="1200">
          <a:solidFill>
            <a:schemeClr val="tx1"/>
          </a:solidFill>
          <a:latin typeface="+mn-lt"/>
          <a:ea typeface="+mn-ea"/>
          <a:cs typeface="+mn-cs"/>
        </a:defRPr>
      </a:lvl4pPr>
      <a:lvl5pPr marL="1828754" algn="l" defTabSz="457189" rtl="0" eaLnBrk="1" latinLnBrk="0" hangingPunct="1">
        <a:defRPr sz="1867" kern="1200">
          <a:solidFill>
            <a:schemeClr val="tx1"/>
          </a:solidFill>
          <a:latin typeface="+mn-lt"/>
          <a:ea typeface="+mn-ea"/>
          <a:cs typeface="+mn-cs"/>
        </a:defRPr>
      </a:lvl5pPr>
      <a:lvl6pPr marL="2285943" algn="l" defTabSz="457189" rtl="0" eaLnBrk="1" latinLnBrk="0" hangingPunct="1">
        <a:defRPr sz="1867" kern="1200">
          <a:solidFill>
            <a:schemeClr val="tx1"/>
          </a:solidFill>
          <a:latin typeface="+mn-lt"/>
          <a:ea typeface="+mn-ea"/>
          <a:cs typeface="+mn-cs"/>
        </a:defRPr>
      </a:lvl6pPr>
      <a:lvl7pPr marL="2743131" algn="l" defTabSz="457189" rtl="0" eaLnBrk="1" latinLnBrk="0" hangingPunct="1">
        <a:defRPr sz="1867" kern="1200">
          <a:solidFill>
            <a:schemeClr val="tx1"/>
          </a:solidFill>
          <a:latin typeface="+mn-lt"/>
          <a:ea typeface="+mn-ea"/>
          <a:cs typeface="+mn-cs"/>
        </a:defRPr>
      </a:lvl7pPr>
      <a:lvl8pPr marL="3200320" algn="l" defTabSz="457189" rtl="0" eaLnBrk="1" latinLnBrk="0" hangingPunct="1">
        <a:defRPr sz="1867" kern="1200">
          <a:solidFill>
            <a:schemeClr val="tx1"/>
          </a:solidFill>
          <a:latin typeface="+mn-lt"/>
          <a:ea typeface="+mn-ea"/>
          <a:cs typeface="+mn-cs"/>
        </a:defRPr>
      </a:lvl8pPr>
      <a:lvl9pPr marL="3657509" algn="l" defTabSz="457189" rtl="0" eaLnBrk="1" latinLnBrk="0" hangingPunct="1">
        <a:defRPr sz="186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6475307"/>
            <a:ext cx="12206941" cy="3976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67" dirty="0"/>
          </a:p>
        </p:txBody>
      </p:sp>
      <p:sp>
        <p:nvSpPr>
          <p:cNvPr id="3" name="TextBox 2"/>
          <p:cNvSpPr txBox="1"/>
          <p:nvPr/>
        </p:nvSpPr>
        <p:spPr>
          <a:xfrm>
            <a:off x="9894817" y="6533385"/>
            <a:ext cx="1991360" cy="256545"/>
          </a:xfrm>
          <a:prstGeom prst="rect">
            <a:avLst/>
          </a:prstGeom>
          <a:noFill/>
        </p:spPr>
        <p:txBody>
          <a:bodyPr wrap="square" lIns="91440" tIns="45720" rIns="91440" bIns="45720" rtlCol="0">
            <a:spAutoFit/>
          </a:bodyPr>
          <a:lstStyle/>
          <a:p>
            <a:pPr algn="r"/>
            <a:fld id="{C2C0EDAD-27A0-9447-9004-E733B36B95C3}" type="slidenum">
              <a:rPr lang="en-US" sz="1067" b="0" i="0" smtClean="0">
                <a:solidFill>
                  <a:srgbClr val="CCCCCC"/>
                </a:solidFill>
                <a:latin typeface="Trebuchet MS"/>
                <a:cs typeface="Trebuchet MS"/>
              </a:rPr>
              <a:pPr algn="r"/>
              <a:t>‹#›</a:t>
            </a:fld>
            <a:endParaRPr lang="en-US" sz="1067" b="0" i="0" dirty="0">
              <a:solidFill>
                <a:srgbClr val="CCCCCC"/>
              </a:solidFill>
              <a:latin typeface="Trebuchet MS"/>
              <a:cs typeface="Trebuchet MS"/>
            </a:endParaRPr>
          </a:p>
        </p:txBody>
      </p:sp>
      <p:sp>
        <p:nvSpPr>
          <p:cNvPr id="4" name="TextBox 3"/>
          <p:cNvSpPr txBox="1"/>
          <p:nvPr/>
        </p:nvSpPr>
        <p:spPr>
          <a:xfrm>
            <a:off x="1174079" y="6562319"/>
            <a:ext cx="3088640" cy="215444"/>
          </a:xfrm>
          <a:prstGeom prst="rect">
            <a:avLst/>
          </a:prstGeom>
          <a:noFill/>
        </p:spPr>
        <p:txBody>
          <a:bodyPr wrap="square" lIns="91440" tIns="45720" rIns="91440" bIns="45720" rtlCol="0">
            <a:spAutoFit/>
          </a:bodyPr>
          <a:lstStyle/>
          <a:p>
            <a:r>
              <a:rPr lang="en-US" sz="800" b="0" i="0" kern="0" spc="20" dirty="0">
                <a:solidFill>
                  <a:schemeClr val="accent1"/>
                </a:solidFill>
                <a:latin typeface="Trebuchet MS"/>
                <a:cs typeface="Trebuchet MS"/>
              </a:rPr>
              <a:t>CONFIDENTIAL</a:t>
            </a:r>
          </a:p>
        </p:txBody>
      </p:sp>
      <p:cxnSp>
        <p:nvCxnSpPr>
          <p:cNvPr id="5" name="Straight Connector 4"/>
          <p:cNvCxnSpPr/>
          <p:nvPr/>
        </p:nvCxnSpPr>
        <p:spPr>
          <a:xfrm>
            <a:off x="1084332" y="6587744"/>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p:nvPicPr>
        <p:blipFill>
          <a:blip r:embed="rId17" cstate="screen">
            <a:extLst>
              <a:ext uri="{28A0092B-C50C-407E-A947-70E740481C1C}">
                <a14:useLocalDpi xmlns:a14="http://schemas.microsoft.com/office/drawing/2010/main" val="0"/>
              </a:ext>
            </a:extLst>
          </a:blip>
          <a:stretch>
            <a:fillRect/>
          </a:stretch>
        </p:blipFill>
        <p:spPr>
          <a:xfrm>
            <a:off x="309632" y="6575245"/>
            <a:ext cx="635000" cy="225889"/>
          </a:xfrm>
          <a:prstGeom prst="rect">
            <a:avLst/>
          </a:prstGeom>
        </p:spPr>
      </p:pic>
      <p:sp>
        <p:nvSpPr>
          <p:cNvPr id="7" name="Title Placeholder 6"/>
          <p:cNvSpPr>
            <a:spLocks noGrp="1"/>
          </p:cNvSpPr>
          <p:nvPr>
            <p:ph type="title"/>
          </p:nvPr>
        </p:nvSpPr>
        <p:spPr>
          <a:xfrm>
            <a:off x="0" y="0"/>
            <a:ext cx="12192000" cy="932400"/>
          </a:xfrm>
          <a:prstGeom prst="rect">
            <a:avLst/>
          </a:prstGeom>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marL="0" lvl="0" indent="0" algn="l">
              <a:spcBef>
                <a:spcPct val="20000"/>
              </a:spcBef>
              <a:buFont typeface="Arial"/>
            </a:pPr>
            <a:r>
              <a:rPr lang="en-US" dirty="0"/>
              <a:t>Click to edit Master title style</a:t>
            </a:r>
          </a:p>
        </p:txBody>
      </p:sp>
    </p:spTree>
    <p:extLst>
      <p:ext uri="{BB962C8B-B14F-4D97-AF65-F5344CB8AC3E}">
        <p14:creationId xmlns:p14="http://schemas.microsoft.com/office/powerpoint/2010/main" val="258454672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708" r:id="rId5"/>
    <p:sldLayoutId id="2147483690" r:id="rId6"/>
    <p:sldLayoutId id="2147483713" r:id="rId7"/>
    <p:sldLayoutId id="2147483691" r:id="rId8"/>
    <p:sldLayoutId id="2147483701" r:id="rId9"/>
    <p:sldLayoutId id="2147483693" r:id="rId10"/>
    <p:sldLayoutId id="2147483694" r:id="rId11"/>
    <p:sldLayoutId id="2147483695" r:id="rId12"/>
    <p:sldLayoutId id="2147483696" r:id="rId13"/>
    <p:sldLayoutId id="2147483699" r:id="rId14"/>
    <p:sldLayoutId id="2147483700" r:id="rId15"/>
  </p:sldLayoutIdLst>
  <p:txStyles>
    <p:titleStyle>
      <a:lvl1pPr algn="l" defTabSz="457189" rtl="0" eaLnBrk="1" latinLnBrk="0" hangingPunct="1">
        <a:spcBef>
          <a:spcPct val="0"/>
        </a:spcBef>
        <a:buNone/>
        <a:defRPr lang="en-US" sz="2667" kern="1200" cap="all" baseline="0" smtClean="0">
          <a:solidFill>
            <a:schemeClr val="tx1"/>
          </a:solidFill>
          <a:latin typeface="Arial Black"/>
          <a:ea typeface="+mn-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67" kern="1200">
          <a:solidFill>
            <a:schemeClr val="tx1"/>
          </a:solidFill>
          <a:latin typeface="+mn-lt"/>
          <a:ea typeface="+mn-ea"/>
          <a:cs typeface="+mn-cs"/>
        </a:defRPr>
      </a:lvl1pPr>
      <a:lvl2pPr marL="457189" algn="l" defTabSz="457189" rtl="0" eaLnBrk="1" latinLnBrk="0" hangingPunct="1">
        <a:defRPr sz="1867" kern="1200">
          <a:solidFill>
            <a:schemeClr val="tx1"/>
          </a:solidFill>
          <a:latin typeface="+mn-lt"/>
          <a:ea typeface="+mn-ea"/>
          <a:cs typeface="+mn-cs"/>
        </a:defRPr>
      </a:lvl2pPr>
      <a:lvl3pPr marL="914377" algn="l" defTabSz="457189" rtl="0" eaLnBrk="1" latinLnBrk="0" hangingPunct="1">
        <a:defRPr sz="1867" kern="1200">
          <a:solidFill>
            <a:schemeClr val="tx1"/>
          </a:solidFill>
          <a:latin typeface="+mn-lt"/>
          <a:ea typeface="+mn-ea"/>
          <a:cs typeface="+mn-cs"/>
        </a:defRPr>
      </a:lvl3pPr>
      <a:lvl4pPr marL="1371566" algn="l" defTabSz="457189" rtl="0" eaLnBrk="1" latinLnBrk="0" hangingPunct="1">
        <a:defRPr sz="1867" kern="1200">
          <a:solidFill>
            <a:schemeClr val="tx1"/>
          </a:solidFill>
          <a:latin typeface="+mn-lt"/>
          <a:ea typeface="+mn-ea"/>
          <a:cs typeface="+mn-cs"/>
        </a:defRPr>
      </a:lvl4pPr>
      <a:lvl5pPr marL="1828754" algn="l" defTabSz="457189" rtl="0" eaLnBrk="1" latinLnBrk="0" hangingPunct="1">
        <a:defRPr sz="1867" kern="1200">
          <a:solidFill>
            <a:schemeClr val="tx1"/>
          </a:solidFill>
          <a:latin typeface="+mn-lt"/>
          <a:ea typeface="+mn-ea"/>
          <a:cs typeface="+mn-cs"/>
        </a:defRPr>
      </a:lvl5pPr>
      <a:lvl6pPr marL="2285943" algn="l" defTabSz="457189" rtl="0" eaLnBrk="1" latinLnBrk="0" hangingPunct="1">
        <a:defRPr sz="1867" kern="1200">
          <a:solidFill>
            <a:schemeClr val="tx1"/>
          </a:solidFill>
          <a:latin typeface="+mn-lt"/>
          <a:ea typeface="+mn-ea"/>
          <a:cs typeface="+mn-cs"/>
        </a:defRPr>
      </a:lvl6pPr>
      <a:lvl7pPr marL="2743131" algn="l" defTabSz="457189" rtl="0" eaLnBrk="1" latinLnBrk="0" hangingPunct="1">
        <a:defRPr sz="1867" kern="1200">
          <a:solidFill>
            <a:schemeClr val="tx1"/>
          </a:solidFill>
          <a:latin typeface="+mn-lt"/>
          <a:ea typeface="+mn-ea"/>
          <a:cs typeface="+mn-cs"/>
        </a:defRPr>
      </a:lvl7pPr>
      <a:lvl8pPr marL="3200320" algn="l" defTabSz="457189" rtl="0" eaLnBrk="1" latinLnBrk="0" hangingPunct="1">
        <a:defRPr sz="1867" kern="1200">
          <a:solidFill>
            <a:schemeClr val="tx1"/>
          </a:solidFill>
          <a:latin typeface="+mn-lt"/>
          <a:ea typeface="+mn-ea"/>
          <a:cs typeface="+mn-cs"/>
        </a:defRPr>
      </a:lvl8pPr>
      <a:lvl9pPr marL="3657509" algn="l" defTabSz="457189"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jfif"/><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 TargetMode="External"/><Relationship Id="rId2" Type="http://schemas.openxmlformats.org/officeDocument/2006/relationships/hyperlink" Target="https://www.visualstudio.com/vs/community/" TargetMode="External"/><Relationship Id="rId1" Type="http://schemas.openxmlformats.org/officeDocument/2006/relationships/slideLayout" Target="../slideLayouts/slideLayout10.xml"/><Relationship Id="rId6" Type="http://schemas.openxmlformats.org/officeDocument/2006/relationships/hyperlink" Target="https://google.com/" TargetMode="External"/><Relationship Id="rId5" Type="http://schemas.openxmlformats.org/officeDocument/2006/relationships/hyperlink" Target="https://habrahabr.ru/" TargetMode="External"/><Relationship Id="rId4" Type="http://schemas.openxmlformats.org/officeDocument/2006/relationships/hyperlink" Target="https://stackoverflow.com/"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51.png"/><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7628351" cy="5122844"/>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pic>
        <p:nvPicPr>
          <p:cNvPr id="13" name="Picture Placeholder 12"/>
          <p:cNvPicPr>
            <a:picLocks noGrp="1" noChangeAspect="1"/>
          </p:cNvPicPr>
          <p:nvPr>
            <p:ph type="pic" sz="quarter" idx="18"/>
          </p:nvPr>
        </p:nvPicPr>
        <p:blipFill>
          <a:blip r:embed="rId3">
            <a:extLst>
              <a:ext uri="{28A0092B-C50C-407E-A947-70E740481C1C}">
                <a14:useLocalDpi xmlns:a14="http://schemas.microsoft.com/office/drawing/2010/main" val="0"/>
              </a:ext>
            </a:extLst>
          </a:blip>
          <a:stretch>
            <a:fillRect/>
          </a:stretch>
        </p:blipFill>
        <p:spPr>
          <a:xfrm>
            <a:off x="7628351" y="-1"/>
            <a:ext cx="4590239" cy="6885359"/>
          </a:xfrm>
        </p:spPr>
      </p:pic>
      <p:sp>
        <p:nvSpPr>
          <p:cNvPr id="3" name="Text Placeholder 2"/>
          <p:cNvSpPr>
            <a:spLocks noGrp="1"/>
          </p:cNvSpPr>
          <p:nvPr>
            <p:ph type="body" sz="quarter" idx="15"/>
          </p:nvPr>
        </p:nvSpPr>
        <p:spPr>
          <a:xfrm>
            <a:off x="413361" y="1281960"/>
            <a:ext cx="6940876" cy="1078757"/>
          </a:xfrm>
          <a:noFill/>
        </p:spPr>
        <p:txBody>
          <a:bodyPr anchor="ctr"/>
          <a:lstStyle/>
          <a:p>
            <a:r>
              <a:rPr lang="en-US" sz="8000" dirty="0">
                <a:latin typeface="Oswald Regular" panose="02000503000000000000" pitchFamily="2" charset="-52"/>
              </a:rPr>
              <a:t>.NET &amp; C#</a:t>
            </a:r>
          </a:p>
        </p:txBody>
      </p:sp>
      <p:sp>
        <p:nvSpPr>
          <p:cNvPr id="4" name="Text Placeholder 3"/>
          <p:cNvSpPr>
            <a:spLocks noGrp="1"/>
          </p:cNvSpPr>
          <p:nvPr>
            <p:ph type="body" sz="quarter" idx="16"/>
          </p:nvPr>
        </p:nvSpPr>
        <p:spPr>
          <a:xfrm>
            <a:off x="880534" y="5417868"/>
            <a:ext cx="6121515" cy="356572"/>
          </a:xfrm>
        </p:spPr>
        <p:txBody>
          <a:bodyPr/>
          <a:lstStyle/>
          <a:p>
            <a:r>
              <a:rPr lang="en-US" dirty="0">
                <a:solidFill>
                  <a:srgbClr val="464547"/>
                </a:solidFill>
                <a:latin typeface="Oswald Regular" panose="02000503000000000000" pitchFamily="2" charset="-52"/>
              </a:rPr>
              <a:t>External Training .NET/Web</a:t>
            </a:r>
          </a:p>
        </p:txBody>
      </p:sp>
      <p:sp>
        <p:nvSpPr>
          <p:cNvPr id="2" name="Text Placeholder 1"/>
          <p:cNvSpPr>
            <a:spLocks noGrp="1"/>
          </p:cNvSpPr>
          <p:nvPr>
            <p:ph type="body" sz="quarter" idx="17"/>
          </p:nvPr>
        </p:nvSpPr>
        <p:spPr>
          <a:xfrm>
            <a:off x="880532" y="5885614"/>
            <a:ext cx="4866216" cy="373063"/>
          </a:xfrm>
        </p:spPr>
        <p:txBody>
          <a:bodyPr/>
          <a:lstStyle/>
          <a:p>
            <a:r>
              <a:rPr lang="en-US" dirty="0">
                <a:solidFill>
                  <a:srgbClr val="464547"/>
                </a:solidFill>
                <a:latin typeface="Oswald Regular" panose="02000503000000000000" pitchFamily="2" charset="-52"/>
              </a:rPr>
              <a:t>EPAM Saratov · 20</a:t>
            </a:r>
            <a:r>
              <a:rPr lang="ru-RU" dirty="0">
                <a:solidFill>
                  <a:srgbClr val="464547"/>
                </a:solidFill>
                <a:latin typeface="Oswald Regular" panose="02000503000000000000" pitchFamily="2" charset="-52"/>
              </a:rPr>
              <a:t>20</a:t>
            </a:r>
            <a:endParaRPr lang="en-US" dirty="0">
              <a:solidFill>
                <a:srgbClr val="464547"/>
              </a:solidFill>
              <a:latin typeface="Oswald Regular" panose="02000503000000000000" pitchFamily="2" charset="-52"/>
            </a:endParaRPr>
          </a:p>
        </p:txBody>
      </p:sp>
      <p:sp>
        <p:nvSpPr>
          <p:cNvPr id="7" name="Text Placeholder 2"/>
          <p:cNvSpPr txBox="1">
            <a:spLocks/>
          </p:cNvSpPr>
          <p:nvPr/>
        </p:nvSpPr>
        <p:spPr>
          <a:xfrm>
            <a:off x="413361" y="3177458"/>
            <a:ext cx="6800240" cy="902106"/>
          </a:xfrm>
          <a:prstGeom prst="rect">
            <a:avLst/>
          </a:prstGeom>
          <a:noFill/>
        </p:spPr>
        <p:txBody>
          <a:bodyPr wrap="square" lIns="68580" tIns="34290" rIns="68580" bIns="34290" anchor="ctr">
            <a:spAutoFit/>
          </a:bodyPr>
          <a:lstStyle>
            <a:lvl1pPr marL="0" indent="0" algn="l" defTabSz="457189" rtl="0" eaLnBrk="1" latinLnBrk="0" hangingPunct="1">
              <a:lnSpc>
                <a:spcPct val="80000"/>
              </a:lnSpc>
              <a:spcBef>
                <a:spcPts val="0"/>
              </a:spcBef>
              <a:buFont typeface="Arial"/>
              <a:buNone/>
              <a:defRPr sz="5467" kern="1200" cap="all" spc="-200" baseline="0">
                <a:solidFill>
                  <a:schemeClr val="bg1"/>
                </a:solidFill>
                <a:latin typeface="Arial Black"/>
                <a:ea typeface="+mn-ea"/>
                <a:cs typeface="Arial Black"/>
              </a:defRPr>
            </a:lvl1pPr>
            <a:lvl2pPr marL="742932" indent="-285744" algn="l" defTabSz="457189" rtl="0" eaLnBrk="1" latinLnBrk="0" hangingPunct="1">
              <a:spcBef>
                <a:spcPct val="20000"/>
              </a:spcBef>
              <a:buFont typeface="Arial"/>
              <a:buChar char="–"/>
              <a:defRPr sz="6000" kern="1200">
                <a:solidFill>
                  <a:schemeClr val="tx1"/>
                </a:solidFill>
                <a:latin typeface="Arial Black"/>
                <a:ea typeface="+mn-ea"/>
                <a:cs typeface="Arial Black"/>
              </a:defRPr>
            </a:lvl2pPr>
            <a:lvl3pPr marL="1142971" indent="-228594" algn="l" defTabSz="457189" rtl="0" eaLnBrk="1" latinLnBrk="0" hangingPunct="1">
              <a:spcBef>
                <a:spcPct val="20000"/>
              </a:spcBef>
              <a:buFont typeface="Arial"/>
              <a:buChar char="•"/>
              <a:defRPr sz="6000" kern="1200">
                <a:solidFill>
                  <a:schemeClr val="tx1"/>
                </a:solidFill>
                <a:latin typeface="Arial Black"/>
                <a:ea typeface="+mn-ea"/>
                <a:cs typeface="Arial Black"/>
              </a:defRPr>
            </a:lvl3pPr>
            <a:lvl4pPr marL="1600160" indent="-228594" algn="l" defTabSz="457189" rtl="0" eaLnBrk="1" latinLnBrk="0" hangingPunct="1">
              <a:spcBef>
                <a:spcPct val="20000"/>
              </a:spcBef>
              <a:buFont typeface="Arial"/>
              <a:buChar char="–"/>
              <a:defRPr sz="6000" kern="1200">
                <a:solidFill>
                  <a:schemeClr val="tx1"/>
                </a:solidFill>
                <a:latin typeface="Arial Black"/>
                <a:ea typeface="+mn-ea"/>
                <a:cs typeface="Arial Black"/>
              </a:defRPr>
            </a:lvl4pPr>
            <a:lvl5pPr marL="2057349" indent="-228594" algn="l" defTabSz="457189" rtl="0" eaLnBrk="1" latinLnBrk="0" hangingPunct="1">
              <a:spcBef>
                <a:spcPct val="20000"/>
              </a:spcBef>
              <a:buFont typeface="Arial"/>
              <a:buChar char="»"/>
              <a:defRPr sz="6000" kern="1200">
                <a:solidFill>
                  <a:schemeClr val="tx1"/>
                </a:solidFill>
                <a:latin typeface="Arial Black"/>
                <a:ea typeface="+mn-ea"/>
                <a:cs typeface="Arial Black"/>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US" sz="6600" cap="small" dirty="0">
                <a:latin typeface="Oswald Regular" panose="02000503000000000000" pitchFamily="2" charset="-52"/>
              </a:rPr>
              <a:t>BASICS</a:t>
            </a:r>
          </a:p>
        </p:txBody>
      </p:sp>
      <p:sp>
        <p:nvSpPr>
          <p:cNvPr id="6" name="Rounded Rectangle 5"/>
          <p:cNvSpPr/>
          <p:nvPr/>
        </p:nvSpPr>
        <p:spPr>
          <a:xfrm>
            <a:off x="214175" y="4871231"/>
            <a:ext cx="7200000" cy="110168"/>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0" name="Rounded Rectangle 9"/>
          <p:cNvSpPr/>
          <p:nvPr/>
        </p:nvSpPr>
        <p:spPr>
          <a:xfrm>
            <a:off x="214175" y="4871231"/>
            <a:ext cx="241200" cy="110168"/>
          </a:xfrm>
          <a:prstGeom prst="roundRect">
            <a:avLst/>
          </a:prstGeom>
          <a:solidFill>
            <a:schemeClr val="accent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8" name="TextBox 7"/>
          <p:cNvSpPr txBox="1"/>
          <p:nvPr/>
        </p:nvSpPr>
        <p:spPr>
          <a:xfrm>
            <a:off x="7021119" y="4529155"/>
            <a:ext cx="393056" cy="338554"/>
          </a:xfrm>
          <a:prstGeom prst="rect">
            <a:avLst/>
          </a:prstGeom>
          <a:noFill/>
        </p:spPr>
        <p:txBody>
          <a:bodyPr wrap="none" rtlCol="0">
            <a:spAutoFit/>
          </a:bodyPr>
          <a:lstStyle/>
          <a:p>
            <a:pPr algn="r"/>
            <a:r>
              <a:rPr lang="en-US" sz="1600" dirty="0">
                <a:solidFill>
                  <a:schemeClr val="bg1"/>
                </a:solidFill>
                <a:latin typeface="Oswald Regular" panose="02000503000000000000" pitchFamily="2" charset="-52"/>
              </a:rPr>
              <a:t>0</a:t>
            </a:r>
            <a:r>
              <a:rPr lang="ru-RU" sz="1600" dirty="0">
                <a:solidFill>
                  <a:schemeClr val="bg1"/>
                </a:solidFill>
                <a:latin typeface="Oswald Regular" panose="02000503000000000000" pitchFamily="2" charset="-52"/>
              </a:rPr>
              <a:t>2</a:t>
            </a:r>
          </a:p>
        </p:txBody>
      </p:sp>
    </p:spTree>
    <p:extLst>
      <p:ext uri="{BB962C8B-B14F-4D97-AF65-F5344CB8AC3E}">
        <p14:creationId xmlns:p14="http://schemas.microsoft.com/office/powerpoint/2010/main" val="991906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FCL, BASIC SERVICES</a:t>
            </a:r>
            <a:endParaRPr lang="ru-RU" dirty="0"/>
          </a:p>
        </p:txBody>
      </p:sp>
      <p:grpSp>
        <p:nvGrpSpPr>
          <p:cNvPr id="6" name="Group 6">
            <a:extLst>
              <a:ext uri="{FF2B5EF4-FFF2-40B4-BE49-F238E27FC236}">
                <a16:creationId xmlns:a16="http://schemas.microsoft.com/office/drawing/2014/main" id="{68C72D8C-64DB-4BA2-8BE0-23F7D4B66449}"/>
              </a:ext>
            </a:extLst>
          </p:cNvPr>
          <p:cNvGrpSpPr/>
          <p:nvPr/>
        </p:nvGrpSpPr>
        <p:grpSpPr>
          <a:xfrm>
            <a:off x="3442241" y="3900843"/>
            <a:ext cx="6447526" cy="1964747"/>
            <a:chOff x="985661" y="3908321"/>
            <a:chExt cx="7065707" cy="2153125"/>
          </a:xfrm>
        </p:grpSpPr>
        <p:sp>
          <p:nvSpPr>
            <p:cNvPr id="7" name="Rectangle: Rounded Corners 38">
              <a:extLst>
                <a:ext uri="{FF2B5EF4-FFF2-40B4-BE49-F238E27FC236}">
                  <a16:creationId xmlns:a16="http://schemas.microsoft.com/office/drawing/2014/main" id="{F95F031F-AA9C-49B3-9C51-55E283D53CA2}"/>
                </a:ext>
              </a:extLst>
            </p:cNvPr>
            <p:cNvSpPr/>
            <p:nvPr/>
          </p:nvSpPr>
          <p:spPr>
            <a:xfrm>
              <a:off x="5759245" y="3908321"/>
              <a:ext cx="2292123" cy="2153125"/>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49">
              <a:extLst>
                <a:ext uri="{FF2B5EF4-FFF2-40B4-BE49-F238E27FC236}">
                  <a16:creationId xmlns:a16="http://schemas.microsoft.com/office/drawing/2014/main" id="{932A8937-5651-4E00-93A7-6D8BF9B1A477}"/>
                </a:ext>
              </a:extLst>
            </p:cNvPr>
            <p:cNvGrpSpPr/>
            <p:nvPr/>
          </p:nvGrpSpPr>
          <p:grpSpPr>
            <a:xfrm>
              <a:off x="985661" y="5051182"/>
              <a:ext cx="4582481" cy="1010264"/>
              <a:chOff x="1530143" y="4583060"/>
              <a:chExt cx="3003757" cy="1039761"/>
            </a:xfrm>
          </p:grpSpPr>
          <p:sp>
            <p:nvSpPr>
              <p:cNvPr id="12" name="Rectangle: Rounded Corners 50">
                <a:extLst>
                  <a:ext uri="{FF2B5EF4-FFF2-40B4-BE49-F238E27FC236}">
                    <a16:creationId xmlns:a16="http://schemas.microsoft.com/office/drawing/2014/main" id="{E10F158D-E814-406F-9D2B-7AEE5ADDB505}"/>
                  </a:ext>
                </a:extLst>
              </p:cNvPr>
              <p:cNvSpPr/>
              <p:nvPr/>
            </p:nvSpPr>
            <p:spPr>
              <a:xfrm>
                <a:off x="1530143" y="4583060"/>
                <a:ext cx="3003757" cy="103976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B153276-69B7-4B84-961C-A83D5497934D}"/>
                  </a:ext>
                </a:extLst>
              </p:cNvPr>
              <p:cNvSpPr txBox="1"/>
              <p:nvPr/>
            </p:nvSpPr>
            <p:spPr>
              <a:xfrm>
                <a:off x="2628884" y="4669024"/>
                <a:ext cx="806275" cy="867834"/>
              </a:xfrm>
              <a:prstGeom prst="rect">
                <a:avLst/>
              </a:prstGeom>
              <a:noFill/>
            </p:spPr>
            <p:txBody>
              <a:bodyPr wrap="none" rtlCol="0" anchor="ctr">
                <a:spAutoFit/>
              </a:bodyPr>
              <a:lstStyle/>
              <a:p>
                <a:pPr algn="ctr"/>
                <a:r>
                  <a:rPr lang="en-US" sz="4400" dirty="0">
                    <a:solidFill>
                      <a:schemeClr val="bg1"/>
                    </a:solidFill>
                    <a:latin typeface="Klavika Bold" panose="02000806040000020004" pitchFamily="2" charset="0"/>
                  </a:rPr>
                  <a:t>CLR</a:t>
                </a:r>
              </a:p>
            </p:txBody>
          </p:sp>
        </p:grpSp>
        <p:grpSp>
          <p:nvGrpSpPr>
            <p:cNvPr id="9" name="Group 52">
              <a:extLst>
                <a:ext uri="{FF2B5EF4-FFF2-40B4-BE49-F238E27FC236}">
                  <a16:creationId xmlns:a16="http://schemas.microsoft.com/office/drawing/2014/main" id="{14B921A7-C8A9-4471-A21E-E5350CD7846C}"/>
                </a:ext>
              </a:extLst>
            </p:cNvPr>
            <p:cNvGrpSpPr/>
            <p:nvPr/>
          </p:nvGrpSpPr>
          <p:grpSpPr>
            <a:xfrm>
              <a:off x="985662" y="3926684"/>
              <a:ext cx="4582479" cy="1010264"/>
              <a:chOff x="1530143" y="4583060"/>
              <a:chExt cx="3003757" cy="1039761"/>
            </a:xfrm>
            <a:solidFill>
              <a:srgbClr val="68217A"/>
            </a:solidFill>
          </p:grpSpPr>
          <p:sp>
            <p:nvSpPr>
              <p:cNvPr id="10" name="Rectangle: Rounded Corners 53">
                <a:extLst>
                  <a:ext uri="{FF2B5EF4-FFF2-40B4-BE49-F238E27FC236}">
                    <a16:creationId xmlns:a16="http://schemas.microsoft.com/office/drawing/2014/main" id="{B0F0457A-FE79-4C89-BEB6-C3ABA484C93A}"/>
                  </a:ext>
                </a:extLst>
              </p:cNvPr>
              <p:cNvSpPr/>
              <p:nvPr/>
            </p:nvSpPr>
            <p:spPr>
              <a:xfrm>
                <a:off x="1530143" y="4583060"/>
                <a:ext cx="3003757" cy="10397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 name="TextBox 10">
                <a:extLst>
                  <a:ext uri="{FF2B5EF4-FFF2-40B4-BE49-F238E27FC236}">
                    <a16:creationId xmlns:a16="http://schemas.microsoft.com/office/drawing/2014/main" id="{2B3A7EA3-C671-4467-B7D2-F42D2AF23E3D}"/>
                  </a:ext>
                </a:extLst>
              </p:cNvPr>
              <p:cNvSpPr txBox="1"/>
              <p:nvPr/>
            </p:nvSpPr>
            <p:spPr>
              <a:xfrm>
                <a:off x="1775057" y="4877300"/>
                <a:ext cx="2513939" cy="451275"/>
              </a:xfrm>
              <a:prstGeom prst="rect">
                <a:avLst/>
              </a:prstGeom>
              <a:grpFill/>
            </p:spPr>
            <p:txBody>
              <a:bodyPr wrap="none" rtlCol="0" anchor="ctr">
                <a:spAutoFit/>
              </a:bodyPr>
              <a:lstStyle/>
              <a:p>
                <a:pPr algn="ctr"/>
                <a:r>
                  <a:rPr lang="en-US" sz="2000" dirty="0">
                    <a:solidFill>
                      <a:schemeClr val="bg1"/>
                    </a:solidFill>
                    <a:latin typeface="Klavika Bold" panose="02000806040000020004" pitchFamily="2" charset="0"/>
                  </a:rPr>
                  <a:t>FRAMEWORK CLASS LIBRARY</a:t>
                </a:r>
              </a:p>
            </p:txBody>
          </p:sp>
        </p:grpSp>
      </p:grpSp>
      <p:grpSp>
        <p:nvGrpSpPr>
          <p:cNvPr id="14" name="Group 5">
            <a:extLst>
              <a:ext uri="{FF2B5EF4-FFF2-40B4-BE49-F238E27FC236}">
                <a16:creationId xmlns:a16="http://schemas.microsoft.com/office/drawing/2014/main" id="{B84E0057-2312-4F07-BB3A-98B20D806794}"/>
              </a:ext>
            </a:extLst>
          </p:cNvPr>
          <p:cNvGrpSpPr/>
          <p:nvPr/>
        </p:nvGrpSpPr>
        <p:grpSpPr>
          <a:xfrm>
            <a:off x="2569627" y="2567563"/>
            <a:ext cx="1123340" cy="1010264"/>
            <a:chOff x="2344995" y="2455606"/>
            <a:chExt cx="1123340" cy="1010264"/>
          </a:xfrm>
        </p:grpSpPr>
        <p:sp>
          <p:nvSpPr>
            <p:cNvPr id="15" name="Rectangle: Rounded Corners 55">
              <a:extLst>
                <a:ext uri="{FF2B5EF4-FFF2-40B4-BE49-F238E27FC236}">
                  <a16:creationId xmlns:a16="http://schemas.microsoft.com/office/drawing/2014/main" id="{265B1F0E-DADD-48E1-8774-6671587C742B}"/>
                </a:ext>
              </a:extLst>
            </p:cNvPr>
            <p:cNvSpPr/>
            <p:nvPr/>
          </p:nvSpPr>
          <p:spPr>
            <a:xfrm>
              <a:off x="2344995" y="2455606"/>
              <a:ext cx="1123340" cy="1010264"/>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F8738134-1BA7-44A1-A524-8690AF1D5E46}"/>
                </a:ext>
              </a:extLst>
            </p:cNvPr>
            <p:cNvSpPr txBox="1"/>
            <p:nvPr/>
          </p:nvSpPr>
          <p:spPr>
            <a:xfrm>
              <a:off x="2390337" y="2729905"/>
              <a:ext cx="1032655" cy="461665"/>
            </a:xfrm>
            <a:prstGeom prst="rect">
              <a:avLst/>
            </a:prstGeom>
            <a:noFill/>
          </p:spPr>
          <p:txBody>
            <a:bodyPr wrap="none" rtlCol="0" anchor="ctr">
              <a:spAutoFit/>
            </a:bodyPr>
            <a:lstStyle/>
            <a:p>
              <a:pPr algn="ctr"/>
              <a:r>
                <a:rPr lang="en-US" sz="2400" dirty="0">
                  <a:solidFill>
                    <a:schemeClr val="bg1"/>
                  </a:solidFill>
                  <a:latin typeface="Klavika Bold" panose="02000806040000020004" pitchFamily="2" charset="0"/>
                </a:rPr>
                <a:t>TYPES</a:t>
              </a:r>
            </a:p>
          </p:txBody>
        </p:sp>
      </p:grpSp>
      <p:grpSp>
        <p:nvGrpSpPr>
          <p:cNvPr id="17" name="Group 57">
            <a:extLst>
              <a:ext uri="{FF2B5EF4-FFF2-40B4-BE49-F238E27FC236}">
                <a16:creationId xmlns:a16="http://schemas.microsoft.com/office/drawing/2014/main" id="{9AA43198-6D1C-4646-BC53-A62529DC504B}"/>
              </a:ext>
            </a:extLst>
          </p:cNvPr>
          <p:cNvGrpSpPr/>
          <p:nvPr/>
        </p:nvGrpSpPr>
        <p:grpSpPr>
          <a:xfrm>
            <a:off x="3716909" y="1719259"/>
            <a:ext cx="1123340" cy="1010264"/>
            <a:chOff x="2344995" y="2455606"/>
            <a:chExt cx="1123340" cy="1010264"/>
          </a:xfrm>
        </p:grpSpPr>
        <p:sp>
          <p:nvSpPr>
            <p:cNvPr id="18" name="Rectangle: Rounded Corners 58">
              <a:extLst>
                <a:ext uri="{FF2B5EF4-FFF2-40B4-BE49-F238E27FC236}">
                  <a16:creationId xmlns:a16="http://schemas.microsoft.com/office/drawing/2014/main" id="{7AF54D6E-A818-4916-A944-CFB04136935D}"/>
                </a:ext>
              </a:extLst>
            </p:cNvPr>
            <p:cNvSpPr/>
            <p:nvPr/>
          </p:nvSpPr>
          <p:spPr>
            <a:xfrm>
              <a:off x="2344995" y="2455606"/>
              <a:ext cx="1123340" cy="1010264"/>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4328A7C6-F355-40CA-A787-72C5E0235B2B}"/>
                </a:ext>
              </a:extLst>
            </p:cNvPr>
            <p:cNvSpPr txBox="1"/>
            <p:nvPr/>
          </p:nvSpPr>
          <p:spPr>
            <a:xfrm>
              <a:off x="2520180" y="2545239"/>
              <a:ext cx="772969" cy="830997"/>
            </a:xfrm>
            <a:prstGeom prst="rect">
              <a:avLst/>
            </a:prstGeom>
            <a:noFill/>
          </p:spPr>
          <p:txBody>
            <a:bodyPr wrap="none" rtlCol="0" anchor="ctr">
              <a:spAutoFit/>
            </a:bodyPr>
            <a:lstStyle/>
            <a:p>
              <a:pPr algn="ctr"/>
              <a:r>
                <a:rPr lang="en-US" sz="2400" dirty="0">
                  <a:solidFill>
                    <a:schemeClr val="bg1"/>
                  </a:solidFill>
                  <a:latin typeface="Klavika Bold" panose="02000806040000020004" pitchFamily="2" charset="0"/>
                </a:rPr>
                <a:t>WIN</a:t>
              </a:r>
            </a:p>
            <a:p>
              <a:pPr algn="ctr"/>
              <a:r>
                <a:rPr lang="en-US" sz="2400" dirty="0">
                  <a:solidFill>
                    <a:schemeClr val="bg1"/>
                  </a:solidFill>
                  <a:latin typeface="Klavika Bold" panose="02000806040000020004" pitchFamily="2" charset="0"/>
                </a:rPr>
                <a:t>API</a:t>
              </a:r>
            </a:p>
          </p:txBody>
        </p:sp>
      </p:grpSp>
      <p:grpSp>
        <p:nvGrpSpPr>
          <p:cNvPr id="20" name="Group 60">
            <a:extLst>
              <a:ext uri="{FF2B5EF4-FFF2-40B4-BE49-F238E27FC236}">
                <a16:creationId xmlns:a16="http://schemas.microsoft.com/office/drawing/2014/main" id="{A8D55FE8-F88C-4CB0-8CFF-0978C70ED5AB}"/>
              </a:ext>
            </a:extLst>
          </p:cNvPr>
          <p:cNvGrpSpPr/>
          <p:nvPr/>
        </p:nvGrpSpPr>
        <p:grpSpPr>
          <a:xfrm>
            <a:off x="4997356" y="1303760"/>
            <a:ext cx="1123340" cy="1010264"/>
            <a:chOff x="2344995" y="2455606"/>
            <a:chExt cx="1123340" cy="1010264"/>
          </a:xfrm>
        </p:grpSpPr>
        <p:sp>
          <p:nvSpPr>
            <p:cNvPr id="21" name="Rectangle: Rounded Corners 61">
              <a:extLst>
                <a:ext uri="{FF2B5EF4-FFF2-40B4-BE49-F238E27FC236}">
                  <a16:creationId xmlns:a16="http://schemas.microsoft.com/office/drawing/2014/main" id="{89579C3E-F673-40B4-9EA1-A0F63A56BA9C}"/>
                </a:ext>
              </a:extLst>
            </p:cNvPr>
            <p:cNvSpPr/>
            <p:nvPr/>
          </p:nvSpPr>
          <p:spPr>
            <a:xfrm>
              <a:off x="2344995" y="2455606"/>
              <a:ext cx="1123340" cy="1010264"/>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9F456298-C95E-415F-A8DA-E4F69C680715}"/>
                </a:ext>
              </a:extLst>
            </p:cNvPr>
            <p:cNvSpPr txBox="1"/>
            <p:nvPr/>
          </p:nvSpPr>
          <p:spPr>
            <a:xfrm>
              <a:off x="2448045" y="2729905"/>
              <a:ext cx="917239" cy="461665"/>
            </a:xfrm>
            <a:prstGeom prst="rect">
              <a:avLst/>
            </a:prstGeom>
            <a:noFill/>
          </p:spPr>
          <p:txBody>
            <a:bodyPr wrap="none" rtlCol="0" anchor="ctr">
              <a:spAutoFit/>
            </a:bodyPr>
            <a:lstStyle/>
            <a:p>
              <a:pPr algn="ctr"/>
              <a:r>
                <a:rPr lang="en-US" sz="2400" dirty="0">
                  <a:solidFill>
                    <a:schemeClr val="bg1"/>
                  </a:solidFill>
                  <a:latin typeface="Klavika Bold" panose="02000806040000020004" pitchFamily="2" charset="0"/>
                </a:rPr>
                <a:t>DATA</a:t>
              </a:r>
            </a:p>
          </p:txBody>
        </p:sp>
      </p:grpSp>
      <p:grpSp>
        <p:nvGrpSpPr>
          <p:cNvPr id="23" name="Group 63">
            <a:extLst>
              <a:ext uri="{FF2B5EF4-FFF2-40B4-BE49-F238E27FC236}">
                <a16:creationId xmlns:a16="http://schemas.microsoft.com/office/drawing/2014/main" id="{F684F811-6238-4DFB-8CB8-41E1D7C8761F}"/>
              </a:ext>
            </a:extLst>
          </p:cNvPr>
          <p:cNvGrpSpPr/>
          <p:nvPr/>
        </p:nvGrpSpPr>
        <p:grpSpPr>
          <a:xfrm>
            <a:off x="6277803" y="1754191"/>
            <a:ext cx="1123340" cy="1010264"/>
            <a:chOff x="2344995" y="2455606"/>
            <a:chExt cx="1123340" cy="1010264"/>
          </a:xfrm>
        </p:grpSpPr>
        <p:sp>
          <p:nvSpPr>
            <p:cNvPr id="24" name="Rectangle: Rounded Corners 64">
              <a:extLst>
                <a:ext uri="{FF2B5EF4-FFF2-40B4-BE49-F238E27FC236}">
                  <a16:creationId xmlns:a16="http://schemas.microsoft.com/office/drawing/2014/main" id="{F5F860D7-5A9B-4484-B901-1DE1E1C22F61}"/>
                </a:ext>
              </a:extLst>
            </p:cNvPr>
            <p:cNvSpPr/>
            <p:nvPr/>
          </p:nvSpPr>
          <p:spPr>
            <a:xfrm>
              <a:off x="2344995" y="2455606"/>
              <a:ext cx="1123340" cy="1010264"/>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C83021D7-692F-44F3-BB5F-AB851F257308}"/>
                </a:ext>
              </a:extLst>
            </p:cNvPr>
            <p:cNvSpPr txBox="1"/>
            <p:nvPr/>
          </p:nvSpPr>
          <p:spPr>
            <a:xfrm>
              <a:off x="2447245" y="2729905"/>
              <a:ext cx="918841" cy="461665"/>
            </a:xfrm>
            <a:prstGeom prst="rect">
              <a:avLst/>
            </a:prstGeom>
            <a:noFill/>
          </p:spPr>
          <p:txBody>
            <a:bodyPr wrap="none" rtlCol="0" anchor="ctr">
              <a:spAutoFit/>
            </a:bodyPr>
            <a:lstStyle/>
            <a:p>
              <a:pPr algn="ctr"/>
              <a:r>
                <a:rPr lang="en-US" sz="2400" dirty="0">
                  <a:solidFill>
                    <a:schemeClr val="bg1"/>
                  </a:solidFill>
                  <a:latin typeface="Klavika Bold" panose="02000806040000020004" pitchFamily="2" charset="0"/>
                </a:rPr>
                <a:t>FILES</a:t>
              </a:r>
            </a:p>
          </p:txBody>
        </p:sp>
      </p:grpSp>
      <p:grpSp>
        <p:nvGrpSpPr>
          <p:cNvPr id="26" name="Group 66">
            <a:extLst>
              <a:ext uri="{FF2B5EF4-FFF2-40B4-BE49-F238E27FC236}">
                <a16:creationId xmlns:a16="http://schemas.microsoft.com/office/drawing/2014/main" id="{F9426050-CE6F-45EA-8C94-35546BF13065}"/>
              </a:ext>
            </a:extLst>
          </p:cNvPr>
          <p:cNvGrpSpPr/>
          <p:nvPr/>
        </p:nvGrpSpPr>
        <p:grpSpPr>
          <a:xfrm>
            <a:off x="7436966" y="2567562"/>
            <a:ext cx="1123340" cy="1010264"/>
            <a:chOff x="2344995" y="2455606"/>
            <a:chExt cx="1123340" cy="1010264"/>
          </a:xfrm>
        </p:grpSpPr>
        <p:sp>
          <p:nvSpPr>
            <p:cNvPr id="27" name="Rectangle: Rounded Corners 67">
              <a:extLst>
                <a:ext uri="{FF2B5EF4-FFF2-40B4-BE49-F238E27FC236}">
                  <a16:creationId xmlns:a16="http://schemas.microsoft.com/office/drawing/2014/main" id="{1799349D-13AD-4177-9D17-6FC4F123E8A0}"/>
                </a:ext>
              </a:extLst>
            </p:cNvPr>
            <p:cNvSpPr/>
            <p:nvPr/>
          </p:nvSpPr>
          <p:spPr>
            <a:xfrm>
              <a:off x="2344995" y="2455606"/>
              <a:ext cx="1123340" cy="1010264"/>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B141E3DC-66F5-404E-B980-D7D9AA53B3C3}"/>
                </a:ext>
              </a:extLst>
            </p:cNvPr>
            <p:cNvSpPr txBox="1"/>
            <p:nvPr/>
          </p:nvSpPr>
          <p:spPr>
            <a:xfrm>
              <a:off x="2509763" y="2729905"/>
              <a:ext cx="793807" cy="461665"/>
            </a:xfrm>
            <a:prstGeom prst="rect">
              <a:avLst/>
            </a:prstGeom>
            <a:noFill/>
          </p:spPr>
          <p:txBody>
            <a:bodyPr wrap="none" rtlCol="0" anchor="ctr">
              <a:spAutoFit/>
            </a:bodyPr>
            <a:lstStyle/>
            <a:p>
              <a:pPr algn="ctr"/>
              <a:r>
                <a:rPr lang="en-US" sz="2400" dirty="0">
                  <a:solidFill>
                    <a:schemeClr val="bg1"/>
                  </a:solidFill>
                  <a:latin typeface="Klavika Bold" panose="02000806040000020004" pitchFamily="2" charset="0"/>
                </a:rPr>
                <a:t>WCF</a:t>
              </a:r>
            </a:p>
          </p:txBody>
        </p:sp>
      </p:grpSp>
      <p:grpSp>
        <p:nvGrpSpPr>
          <p:cNvPr id="29" name="Group 1">
            <a:extLst>
              <a:ext uri="{FF2B5EF4-FFF2-40B4-BE49-F238E27FC236}">
                <a16:creationId xmlns:a16="http://schemas.microsoft.com/office/drawing/2014/main" id="{89980E0C-2904-43E5-B2D2-3F7CE8F0427A}"/>
              </a:ext>
            </a:extLst>
          </p:cNvPr>
          <p:cNvGrpSpPr/>
          <p:nvPr/>
        </p:nvGrpSpPr>
        <p:grpSpPr>
          <a:xfrm>
            <a:off x="8128821" y="4344466"/>
            <a:ext cx="1367223" cy="1198498"/>
            <a:chOff x="6303741" y="4330643"/>
            <a:chExt cx="1367223" cy="1198498"/>
          </a:xfrm>
        </p:grpSpPr>
        <p:pic>
          <p:nvPicPr>
            <p:cNvPr id="30" name="Picture 27">
              <a:extLst>
                <a:ext uri="{FF2B5EF4-FFF2-40B4-BE49-F238E27FC236}">
                  <a16:creationId xmlns:a16="http://schemas.microsoft.com/office/drawing/2014/main" id="{A3E40144-FBEB-490C-B0E3-A2F76B9CEB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3741" y="4330643"/>
              <a:ext cx="705682" cy="705682"/>
            </a:xfrm>
            <a:prstGeom prst="rect">
              <a:avLst/>
            </a:prstGeom>
          </p:spPr>
        </p:pic>
        <p:pic>
          <p:nvPicPr>
            <p:cNvPr id="31" name="Picture 26" descr="A picture containing LEGO, toy&#10;&#10;Description automatically generated">
              <a:extLst>
                <a:ext uri="{FF2B5EF4-FFF2-40B4-BE49-F238E27FC236}">
                  <a16:creationId xmlns:a16="http://schemas.microsoft.com/office/drawing/2014/main" id="{FA8B9710-577D-43BF-99EB-EC3A2E40D8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0967" y="4689144"/>
              <a:ext cx="839997" cy="839997"/>
            </a:xfrm>
            <a:prstGeom prst="rect">
              <a:avLst/>
            </a:prstGeom>
          </p:spPr>
        </p:pic>
      </p:grpSp>
    </p:spTree>
    <p:extLst>
      <p:ext uri="{BB962C8B-B14F-4D97-AF65-F5344CB8AC3E}">
        <p14:creationId xmlns:p14="http://schemas.microsoft.com/office/powerpoint/2010/main" val="1255003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РЕЗУЛЬТАТ</a:t>
            </a:r>
          </a:p>
        </p:txBody>
      </p:sp>
      <p:grpSp>
        <p:nvGrpSpPr>
          <p:cNvPr id="32" name="Group 8">
            <a:extLst>
              <a:ext uri="{FF2B5EF4-FFF2-40B4-BE49-F238E27FC236}">
                <a16:creationId xmlns:a16="http://schemas.microsoft.com/office/drawing/2014/main" id="{6CAF3391-2DD6-4039-B359-6381DAB09CA2}"/>
              </a:ext>
            </a:extLst>
          </p:cNvPr>
          <p:cNvGrpSpPr/>
          <p:nvPr/>
        </p:nvGrpSpPr>
        <p:grpSpPr>
          <a:xfrm>
            <a:off x="2505694" y="1226272"/>
            <a:ext cx="7180612" cy="4753587"/>
            <a:chOff x="530499" y="1011529"/>
            <a:chExt cx="7989517" cy="5289085"/>
          </a:xfrm>
        </p:grpSpPr>
        <p:grpSp>
          <p:nvGrpSpPr>
            <p:cNvPr id="33" name="Group 7">
              <a:extLst>
                <a:ext uri="{FF2B5EF4-FFF2-40B4-BE49-F238E27FC236}">
                  <a16:creationId xmlns:a16="http://schemas.microsoft.com/office/drawing/2014/main" id="{E6481193-F7E5-45A3-B203-552562216285}"/>
                </a:ext>
              </a:extLst>
            </p:cNvPr>
            <p:cNvGrpSpPr/>
            <p:nvPr/>
          </p:nvGrpSpPr>
          <p:grpSpPr>
            <a:xfrm>
              <a:off x="530499" y="1011529"/>
              <a:ext cx="1942825" cy="1891245"/>
              <a:chOff x="887467" y="706410"/>
              <a:chExt cx="2134554" cy="2077884"/>
            </a:xfrm>
          </p:grpSpPr>
          <p:sp>
            <p:nvSpPr>
              <p:cNvPr id="35" name="Title 5">
                <a:extLst>
                  <a:ext uri="{FF2B5EF4-FFF2-40B4-BE49-F238E27FC236}">
                    <a16:creationId xmlns:a16="http://schemas.microsoft.com/office/drawing/2014/main" id="{432FA72D-8BC1-4F55-BFD2-B24A1C1A6B6A}"/>
                  </a:ext>
                </a:extLst>
              </p:cNvPr>
              <p:cNvSpPr txBox="1">
                <a:spLocks/>
              </p:cNvSpPr>
              <p:nvPr/>
            </p:nvSpPr>
            <p:spPr>
              <a:xfrm flipH="1">
                <a:off x="887467" y="706410"/>
                <a:ext cx="2134554" cy="2077884"/>
              </a:xfrm>
              <a:prstGeom prst="round2DiagRect">
                <a:avLst>
                  <a:gd name="adj1" fmla="val 31369"/>
                  <a:gd name="adj2" fmla="val 0"/>
                </a:avLst>
              </a:prstGeom>
              <a:solidFill>
                <a:srgbClr val="324A5E"/>
              </a:solidFill>
            </p:spPr>
            <p:txBody>
              <a:bodyPr anchor="ct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algn="ctr"/>
                <a:endParaRPr lang="en-US" sz="2400" b="1" dirty="0">
                  <a:solidFill>
                    <a:schemeClr val="bg1"/>
                  </a:solidFill>
                  <a:latin typeface="Microsoft YaHei UI" panose="020B0503020204020204" pitchFamily="34" charset="-122"/>
                  <a:ea typeface="Microsoft YaHei UI" panose="020B0503020204020204" pitchFamily="34" charset="-122"/>
                </a:endParaRPr>
              </a:p>
            </p:txBody>
          </p:sp>
          <p:pic>
            <p:nvPicPr>
              <p:cNvPr id="36" name="Picture 2" descr="A picture containing clipart&#10;&#10;Description automatically generated">
                <a:extLst>
                  <a:ext uri="{FF2B5EF4-FFF2-40B4-BE49-F238E27FC236}">
                    <a16:creationId xmlns:a16="http://schemas.microsoft.com/office/drawing/2014/main" id="{EC5EABD2-8EBB-482E-B9FF-116F40DBB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718" y="1068983"/>
                <a:ext cx="1584863" cy="1352737"/>
              </a:xfrm>
              <a:prstGeom prst="rect">
                <a:avLst/>
              </a:prstGeom>
            </p:spPr>
          </p:pic>
        </p:grpSp>
        <p:pic>
          <p:nvPicPr>
            <p:cNvPr id="34" name="Picture 28" descr="A screenshot of a cell phone&#10;&#10;Description automatically generated">
              <a:extLst>
                <a:ext uri="{FF2B5EF4-FFF2-40B4-BE49-F238E27FC236}">
                  <a16:creationId xmlns:a16="http://schemas.microsoft.com/office/drawing/2014/main" id="{45D027B9-83EC-49A2-9163-A7A31EB1D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2564" y="2650593"/>
              <a:ext cx="6347452" cy="3650021"/>
            </a:xfrm>
            <a:prstGeom prst="rect">
              <a:avLst/>
            </a:prstGeom>
            <a:ln w="76200">
              <a:solidFill>
                <a:srgbClr val="324A5E"/>
              </a:solidFill>
            </a:ln>
          </p:spPr>
        </p:pic>
      </p:grpSp>
    </p:spTree>
    <p:extLst>
      <p:ext uri="{BB962C8B-B14F-4D97-AF65-F5344CB8AC3E}">
        <p14:creationId xmlns:p14="http://schemas.microsoft.com/office/powerpoint/2010/main" val="245178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ЕЩЁ БОЛЕЕ НЕДОВОЛЬНЫЙ ЗАКАЗЧИК</a:t>
            </a:r>
          </a:p>
        </p:txBody>
      </p:sp>
      <p:grpSp>
        <p:nvGrpSpPr>
          <p:cNvPr id="8" name="Group 5">
            <a:extLst>
              <a:ext uri="{FF2B5EF4-FFF2-40B4-BE49-F238E27FC236}">
                <a16:creationId xmlns:a16="http://schemas.microsoft.com/office/drawing/2014/main" id="{C9CA4651-DAD5-46BD-ADE3-D6F3546690A3}"/>
              </a:ext>
            </a:extLst>
          </p:cNvPr>
          <p:cNvGrpSpPr/>
          <p:nvPr/>
        </p:nvGrpSpPr>
        <p:grpSpPr>
          <a:xfrm>
            <a:off x="3149462" y="1389950"/>
            <a:ext cx="6524975" cy="4456879"/>
            <a:chOff x="1920056" y="1415846"/>
            <a:chExt cx="6524975" cy="4456879"/>
          </a:xfrm>
        </p:grpSpPr>
        <p:pic>
          <p:nvPicPr>
            <p:cNvPr id="9" name="Picture 4" descr="A cat sitting on a rug&#10;&#10;Description automatically generated">
              <a:extLst>
                <a:ext uri="{FF2B5EF4-FFF2-40B4-BE49-F238E27FC236}">
                  <a16:creationId xmlns:a16="http://schemas.microsoft.com/office/drawing/2014/main" id="{10980AFE-6317-42AE-BC9D-D95CCD3DF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056" y="1415846"/>
              <a:ext cx="5303888" cy="3535925"/>
            </a:xfrm>
            <a:prstGeom prst="rect">
              <a:avLst/>
            </a:prstGeom>
            <a:ln w="76200">
              <a:solidFill>
                <a:srgbClr val="324A5E"/>
              </a:solidFill>
            </a:ln>
          </p:spPr>
        </p:pic>
        <p:sp>
          <p:nvSpPr>
            <p:cNvPr id="10" name="Title 5">
              <a:extLst>
                <a:ext uri="{FF2B5EF4-FFF2-40B4-BE49-F238E27FC236}">
                  <a16:creationId xmlns:a16="http://schemas.microsoft.com/office/drawing/2014/main" id="{CE63F516-97C5-4536-8E64-EC09A586946D}"/>
                </a:ext>
              </a:extLst>
            </p:cNvPr>
            <p:cNvSpPr txBox="1">
              <a:spLocks/>
            </p:cNvSpPr>
            <p:nvPr/>
          </p:nvSpPr>
          <p:spPr>
            <a:xfrm flipH="1">
              <a:off x="3405045" y="5011583"/>
              <a:ext cx="5039986" cy="861142"/>
            </a:xfrm>
            <a:prstGeom prst="round2DiagRect">
              <a:avLst>
                <a:gd name="adj1" fmla="val 31369"/>
                <a:gd name="adj2" fmla="val 0"/>
              </a:avLst>
            </a:prstGeom>
            <a:solidFill>
              <a:srgbClr val="324A5E"/>
            </a:solidFill>
          </p:spPr>
          <p:txBody>
            <a:bodyPr anchor="ct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algn="ctr"/>
              <a:r>
                <a:rPr lang="ru-RU" sz="2400" b="1" dirty="0">
                  <a:solidFill>
                    <a:schemeClr val="bg1"/>
                  </a:solidFill>
                  <a:latin typeface="Microsoft YaHei UI" panose="020B0503020204020204" pitchFamily="34" charset="-122"/>
                  <a:ea typeface="Microsoft YaHei UI" panose="020B0503020204020204" pitchFamily="34" charset="-122"/>
                </a:rPr>
                <a:t>ЗАКАЗЧИК НЕДОВОЛЕН :\</a:t>
              </a:r>
              <a:endParaRPr lang="en-US" sz="2400" b="1" dirty="0">
                <a:solidFill>
                  <a:schemeClr val="bg1"/>
                </a:solidFill>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222259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GUI</a:t>
            </a:r>
            <a:endParaRPr lang="ru-RU" dirty="0"/>
          </a:p>
        </p:txBody>
      </p:sp>
      <p:grpSp>
        <p:nvGrpSpPr>
          <p:cNvPr id="2" name="Группа 1">
            <a:extLst>
              <a:ext uri="{FF2B5EF4-FFF2-40B4-BE49-F238E27FC236}">
                <a16:creationId xmlns:a16="http://schemas.microsoft.com/office/drawing/2014/main" id="{B7CE7FCB-C982-4DA8-9D55-F709514B4F18}"/>
              </a:ext>
            </a:extLst>
          </p:cNvPr>
          <p:cNvGrpSpPr/>
          <p:nvPr/>
        </p:nvGrpSpPr>
        <p:grpSpPr>
          <a:xfrm>
            <a:off x="2839527" y="1248937"/>
            <a:ext cx="6032740" cy="4862879"/>
            <a:chOff x="687341" y="457941"/>
            <a:chExt cx="7249200" cy="5843445"/>
          </a:xfrm>
        </p:grpSpPr>
        <p:sp>
          <p:nvSpPr>
            <p:cNvPr id="6" name="Rectangle: Rounded Corners 10">
              <a:extLst>
                <a:ext uri="{FF2B5EF4-FFF2-40B4-BE49-F238E27FC236}">
                  <a16:creationId xmlns:a16="http://schemas.microsoft.com/office/drawing/2014/main" id="{3445F6FD-D87C-4801-A1EB-CDA180EAD2FF}"/>
                </a:ext>
              </a:extLst>
            </p:cNvPr>
            <p:cNvSpPr/>
            <p:nvPr/>
          </p:nvSpPr>
          <p:spPr>
            <a:xfrm>
              <a:off x="5825675" y="4353395"/>
              <a:ext cx="2091584" cy="194799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2">
              <a:extLst>
                <a:ext uri="{FF2B5EF4-FFF2-40B4-BE49-F238E27FC236}">
                  <a16:creationId xmlns:a16="http://schemas.microsoft.com/office/drawing/2014/main" id="{451839D8-0A71-46CF-B13C-D23BD49C53CF}"/>
                </a:ext>
              </a:extLst>
            </p:cNvPr>
            <p:cNvGrpSpPr/>
            <p:nvPr/>
          </p:nvGrpSpPr>
          <p:grpSpPr>
            <a:xfrm>
              <a:off x="1469733" y="5379511"/>
              <a:ext cx="4181558" cy="921875"/>
              <a:chOff x="1530143" y="4583060"/>
              <a:chExt cx="3003757" cy="1039761"/>
            </a:xfrm>
          </p:grpSpPr>
          <p:sp>
            <p:nvSpPr>
              <p:cNvPr id="11" name="Rectangle: Rounded Corners 16">
                <a:extLst>
                  <a:ext uri="{FF2B5EF4-FFF2-40B4-BE49-F238E27FC236}">
                    <a16:creationId xmlns:a16="http://schemas.microsoft.com/office/drawing/2014/main" id="{8936AFC1-DB7D-4D26-AD11-677D8FA85B80}"/>
                  </a:ext>
                </a:extLst>
              </p:cNvPr>
              <p:cNvSpPr/>
              <p:nvPr/>
            </p:nvSpPr>
            <p:spPr>
              <a:xfrm>
                <a:off x="1530143" y="4583060"/>
                <a:ext cx="3003757" cy="103976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8A91BAE-27D5-4499-8171-E0DE5CCD9974}"/>
                  </a:ext>
                </a:extLst>
              </p:cNvPr>
              <p:cNvSpPr txBox="1"/>
              <p:nvPr/>
            </p:nvSpPr>
            <p:spPr>
              <a:xfrm>
                <a:off x="2628884" y="4669024"/>
                <a:ext cx="806275" cy="867834"/>
              </a:xfrm>
              <a:prstGeom prst="rect">
                <a:avLst/>
              </a:prstGeom>
              <a:noFill/>
            </p:spPr>
            <p:txBody>
              <a:bodyPr wrap="none" rtlCol="0" anchor="ctr">
                <a:spAutoFit/>
              </a:bodyPr>
              <a:lstStyle/>
              <a:p>
                <a:pPr algn="ctr"/>
                <a:r>
                  <a:rPr lang="en-US" sz="4400" dirty="0">
                    <a:solidFill>
                      <a:schemeClr val="bg1"/>
                    </a:solidFill>
                    <a:latin typeface="Klavika Bold" panose="02000806040000020004" pitchFamily="2" charset="0"/>
                  </a:rPr>
                  <a:t>CLR</a:t>
                </a:r>
              </a:p>
            </p:txBody>
          </p:sp>
        </p:grpSp>
        <p:grpSp>
          <p:nvGrpSpPr>
            <p:cNvPr id="13" name="Group 13">
              <a:extLst>
                <a:ext uri="{FF2B5EF4-FFF2-40B4-BE49-F238E27FC236}">
                  <a16:creationId xmlns:a16="http://schemas.microsoft.com/office/drawing/2014/main" id="{EA1C83CD-0A86-4587-BF85-53B516ECF736}"/>
                </a:ext>
              </a:extLst>
            </p:cNvPr>
            <p:cNvGrpSpPr/>
            <p:nvPr/>
          </p:nvGrpSpPr>
          <p:grpSpPr>
            <a:xfrm>
              <a:off x="1469734" y="4353395"/>
              <a:ext cx="4181556" cy="921875"/>
              <a:chOff x="1530143" y="4583060"/>
              <a:chExt cx="3003757" cy="1039761"/>
            </a:xfrm>
            <a:solidFill>
              <a:srgbClr val="68217A"/>
            </a:solidFill>
          </p:grpSpPr>
          <p:sp>
            <p:nvSpPr>
              <p:cNvPr id="14" name="Rectangle: Rounded Corners 14">
                <a:extLst>
                  <a:ext uri="{FF2B5EF4-FFF2-40B4-BE49-F238E27FC236}">
                    <a16:creationId xmlns:a16="http://schemas.microsoft.com/office/drawing/2014/main" id="{BF0AC06A-DB63-4E5F-A1D7-89DEF3DFE516}"/>
                  </a:ext>
                </a:extLst>
              </p:cNvPr>
              <p:cNvSpPr/>
              <p:nvPr/>
            </p:nvSpPr>
            <p:spPr>
              <a:xfrm>
                <a:off x="1530143" y="4583060"/>
                <a:ext cx="3003757" cy="10397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5" name="TextBox 14">
                <a:extLst>
                  <a:ext uri="{FF2B5EF4-FFF2-40B4-BE49-F238E27FC236}">
                    <a16:creationId xmlns:a16="http://schemas.microsoft.com/office/drawing/2014/main" id="{7DEFB3F4-5D8D-490B-93F0-A0332A6A1F44}"/>
                  </a:ext>
                </a:extLst>
              </p:cNvPr>
              <p:cNvSpPr txBox="1"/>
              <p:nvPr/>
            </p:nvSpPr>
            <p:spPr>
              <a:xfrm>
                <a:off x="1775057" y="4877300"/>
                <a:ext cx="2513939" cy="451275"/>
              </a:xfrm>
              <a:prstGeom prst="rect">
                <a:avLst/>
              </a:prstGeom>
              <a:grpFill/>
            </p:spPr>
            <p:txBody>
              <a:bodyPr wrap="none" rtlCol="0" anchor="ctr">
                <a:spAutoFit/>
              </a:bodyPr>
              <a:lstStyle/>
              <a:p>
                <a:pPr algn="ctr"/>
                <a:r>
                  <a:rPr lang="en-US" sz="2000" dirty="0">
                    <a:solidFill>
                      <a:schemeClr val="bg1"/>
                    </a:solidFill>
                    <a:latin typeface="Klavika Bold" panose="02000806040000020004" pitchFamily="2" charset="0"/>
                  </a:rPr>
                  <a:t>FRAMEWORK CLASS LIBRARY</a:t>
                </a:r>
              </a:p>
            </p:txBody>
          </p:sp>
        </p:grpSp>
        <p:grpSp>
          <p:nvGrpSpPr>
            <p:cNvPr id="16" name="Group 4">
              <a:extLst>
                <a:ext uri="{FF2B5EF4-FFF2-40B4-BE49-F238E27FC236}">
                  <a16:creationId xmlns:a16="http://schemas.microsoft.com/office/drawing/2014/main" id="{7E55A73B-5793-44A5-8FFB-49B92D587EF3}"/>
                </a:ext>
              </a:extLst>
            </p:cNvPr>
            <p:cNvGrpSpPr/>
            <p:nvPr/>
          </p:nvGrpSpPr>
          <p:grpSpPr>
            <a:xfrm>
              <a:off x="1533831" y="2227773"/>
              <a:ext cx="4055807" cy="1984687"/>
              <a:chOff x="1688690" y="1881187"/>
              <a:chExt cx="4055807" cy="1984687"/>
            </a:xfrm>
          </p:grpSpPr>
          <p:grpSp>
            <p:nvGrpSpPr>
              <p:cNvPr id="17" name="Group 18">
                <a:extLst>
                  <a:ext uri="{FF2B5EF4-FFF2-40B4-BE49-F238E27FC236}">
                    <a16:creationId xmlns:a16="http://schemas.microsoft.com/office/drawing/2014/main" id="{56ED77C9-8DA3-4C08-BC39-F10BE38636BC}"/>
                  </a:ext>
                </a:extLst>
              </p:cNvPr>
              <p:cNvGrpSpPr/>
              <p:nvPr/>
            </p:nvGrpSpPr>
            <p:grpSpPr>
              <a:xfrm>
                <a:off x="1688690" y="2943998"/>
                <a:ext cx="4055807" cy="921876"/>
                <a:chOff x="1576187" y="4583060"/>
                <a:chExt cx="2913427" cy="1039761"/>
              </a:xfrm>
              <a:solidFill>
                <a:schemeClr val="accent2">
                  <a:lumMod val="75000"/>
                </a:schemeClr>
              </a:solidFill>
            </p:grpSpPr>
            <p:sp>
              <p:nvSpPr>
                <p:cNvPr id="24" name="Rectangle: Rounded Corners 19">
                  <a:extLst>
                    <a:ext uri="{FF2B5EF4-FFF2-40B4-BE49-F238E27FC236}">
                      <a16:creationId xmlns:a16="http://schemas.microsoft.com/office/drawing/2014/main" id="{4E86A214-4003-4785-AA8E-4EB5AF25B6A4}"/>
                    </a:ext>
                  </a:extLst>
                </p:cNvPr>
                <p:cNvSpPr/>
                <p:nvPr/>
              </p:nvSpPr>
              <p:spPr>
                <a:xfrm>
                  <a:off x="1576187" y="4583060"/>
                  <a:ext cx="2913427" cy="10397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25" name="TextBox 24">
                  <a:extLst>
                    <a:ext uri="{FF2B5EF4-FFF2-40B4-BE49-F238E27FC236}">
                      <a16:creationId xmlns:a16="http://schemas.microsoft.com/office/drawing/2014/main" id="{881BD0E3-8117-486F-A950-1FBB053B4BF5}"/>
                    </a:ext>
                  </a:extLst>
                </p:cNvPr>
                <p:cNvSpPr txBox="1"/>
                <p:nvPr/>
              </p:nvSpPr>
              <p:spPr>
                <a:xfrm>
                  <a:off x="1993841" y="4842589"/>
                  <a:ext cx="2076372" cy="520700"/>
                </a:xfrm>
                <a:prstGeom prst="rect">
                  <a:avLst/>
                </a:prstGeom>
                <a:grpFill/>
              </p:spPr>
              <p:txBody>
                <a:bodyPr wrap="none" rtlCol="0" anchor="ctr">
                  <a:spAutoFit/>
                </a:bodyPr>
                <a:lstStyle/>
                <a:p>
                  <a:pPr algn="ctr"/>
                  <a:r>
                    <a:rPr lang="en-US" sz="2400" dirty="0">
                      <a:solidFill>
                        <a:schemeClr val="bg1"/>
                      </a:solidFill>
                      <a:latin typeface="Klavika Bold" panose="02000806040000020004" pitchFamily="2" charset="0"/>
                    </a:rPr>
                    <a:t>.NET DESKTOP APPS</a:t>
                  </a:r>
                </a:p>
              </p:txBody>
            </p:sp>
          </p:grpSp>
          <p:grpSp>
            <p:nvGrpSpPr>
              <p:cNvPr id="18" name="Group 21">
                <a:extLst>
                  <a:ext uri="{FF2B5EF4-FFF2-40B4-BE49-F238E27FC236}">
                    <a16:creationId xmlns:a16="http://schemas.microsoft.com/office/drawing/2014/main" id="{6817747A-A951-4913-A15E-77A49FAFC5DE}"/>
                  </a:ext>
                </a:extLst>
              </p:cNvPr>
              <p:cNvGrpSpPr/>
              <p:nvPr/>
            </p:nvGrpSpPr>
            <p:grpSpPr>
              <a:xfrm>
                <a:off x="1688690" y="1881187"/>
                <a:ext cx="1510999" cy="921876"/>
                <a:chOff x="1652380" y="4583060"/>
                <a:chExt cx="2881520" cy="1039761"/>
              </a:xfrm>
              <a:solidFill>
                <a:schemeClr val="accent2">
                  <a:lumMod val="75000"/>
                </a:schemeClr>
              </a:solidFill>
            </p:grpSpPr>
            <p:sp>
              <p:nvSpPr>
                <p:cNvPr id="22" name="Rectangle: Rounded Corners 22">
                  <a:extLst>
                    <a:ext uri="{FF2B5EF4-FFF2-40B4-BE49-F238E27FC236}">
                      <a16:creationId xmlns:a16="http://schemas.microsoft.com/office/drawing/2014/main" id="{2053920E-7029-4E33-8755-45DD40EDAC34}"/>
                    </a:ext>
                  </a:extLst>
                </p:cNvPr>
                <p:cNvSpPr/>
                <p:nvPr/>
              </p:nvSpPr>
              <p:spPr>
                <a:xfrm>
                  <a:off x="1652380" y="4583060"/>
                  <a:ext cx="2881520" cy="10397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3" name="TextBox 22">
                  <a:extLst>
                    <a:ext uri="{FF2B5EF4-FFF2-40B4-BE49-F238E27FC236}">
                      <a16:creationId xmlns:a16="http://schemas.microsoft.com/office/drawing/2014/main" id="{743F8C7B-5716-4746-985F-2635E1C0D4F9}"/>
                    </a:ext>
                  </a:extLst>
                </p:cNvPr>
                <p:cNvSpPr txBox="1"/>
                <p:nvPr/>
              </p:nvSpPr>
              <p:spPr>
                <a:xfrm>
                  <a:off x="2256777" y="4842589"/>
                  <a:ext cx="1550499" cy="520700"/>
                </a:xfrm>
                <a:prstGeom prst="rect">
                  <a:avLst/>
                </a:prstGeom>
                <a:grpFill/>
              </p:spPr>
              <p:txBody>
                <a:bodyPr wrap="none" rtlCol="0" anchor="ctr">
                  <a:spAutoFit/>
                </a:bodyPr>
                <a:lstStyle/>
                <a:p>
                  <a:pPr algn="ctr"/>
                  <a:r>
                    <a:rPr lang="en-US" sz="2400" dirty="0">
                      <a:solidFill>
                        <a:schemeClr val="bg1"/>
                      </a:solidFill>
                      <a:latin typeface="Klavika Bold" panose="02000806040000020004" pitchFamily="2" charset="0"/>
                    </a:rPr>
                    <a:t>WPF</a:t>
                  </a:r>
                </a:p>
              </p:txBody>
            </p:sp>
          </p:grpSp>
          <p:grpSp>
            <p:nvGrpSpPr>
              <p:cNvPr id="19" name="Group 24">
                <a:extLst>
                  <a:ext uri="{FF2B5EF4-FFF2-40B4-BE49-F238E27FC236}">
                    <a16:creationId xmlns:a16="http://schemas.microsoft.com/office/drawing/2014/main" id="{6A783C40-284A-47A5-A708-110780FBDD88}"/>
                  </a:ext>
                </a:extLst>
              </p:cNvPr>
              <p:cNvGrpSpPr/>
              <p:nvPr/>
            </p:nvGrpSpPr>
            <p:grpSpPr>
              <a:xfrm>
                <a:off x="4231051" y="1881187"/>
                <a:ext cx="1510999" cy="921876"/>
                <a:chOff x="1530143" y="4583060"/>
                <a:chExt cx="2881520" cy="1039761"/>
              </a:xfrm>
              <a:solidFill>
                <a:schemeClr val="accent2">
                  <a:lumMod val="75000"/>
                </a:schemeClr>
              </a:solidFill>
            </p:grpSpPr>
            <p:sp>
              <p:nvSpPr>
                <p:cNvPr id="20" name="Rectangle: Rounded Corners 25">
                  <a:extLst>
                    <a:ext uri="{FF2B5EF4-FFF2-40B4-BE49-F238E27FC236}">
                      <a16:creationId xmlns:a16="http://schemas.microsoft.com/office/drawing/2014/main" id="{26A55E4C-031A-441E-AD42-BA2FACF40D82}"/>
                    </a:ext>
                  </a:extLst>
                </p:cNvPr>
                <p:cNvSpPr/>
                <p:nvPr/>
              </p:nvSpPr>
              <p:spPr>
                <a:xfrm>
                  <a:off x="1530143" y="4583060"/>
                  <a:ext cx="2881520" cy="10397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21" name="TextBox 20">
                  <a:extLst>
                    <a:ext uri="{FF2B5EF4-FFF2-40B4-BE49-F238E27FC236}">
                      <a16:creationId xmlns:a16="http://schemas.microsoft.com/office/drawing/2014/main" id="{2C4026E4-9DC9-4E60-A9DB-C26144D44F2B}"/>
                    </a:ext>
                  </a:extLst>
                </p:cNvPr>
                <p:cNvSpPr txBox="1"/>
                <p:nvPr/>
              </p:nvSpPr>
              <p:spPr>
                <a:xfrm>
                  <a:off x="1946495" y="4634309"/>
                  <a:ext cx="2171064" cy="937261"/>
                </a:xfrm>
                <a:prstGeom prst="rect">
                  <a:avLst/>
                </a:prstGeom>
                <a:noFill/>
              </p:spPr>
              <p:txBody>
                <a:bodyPr wrap="none" rtlCol="0" anchor="ctr">
                  <a:spAutoFit/>
                </a:bodyPr>
                <a:lstStyle/>
                <a:p>
                  <a:pPr algn="ctr"/>
                  <a:r>
                    <a:rPr lang="en-US" sz="2400" dirty="0">
                      <a:solidFill>
                        <a:schemeClr val="bg1"/>
                      </a:solidFill>
                      <a:latin typeface="Klavika Bold" panose="02000806040000020004" pitchFamily="2" charset="0"/>
                    </a:rPr>
                    <a:t>WIN</a:t>
                  </a:r>
                </a:p>
                <a:p>
                  <a:pPr algn="ctr"/>
                  <a:r>
                    <a:rPr lang="en-US" sz="2400" dirty="0">
                      <a:solidFill>
                        <a:schemeClr val="bg1"/>
                      </a:solidFill>
                      <a:latin typeface="Klavika Bold" panose="02000806040000020004" pitchFamily="2" charset="0"/>
                    </a:rPr>
                    <a:t>FORMS</a:t>
                  </a:r>
                </a:p>
              </p:txBody>
            </p:sp>
          </p:grpSp>
        </p:grpSp>
        <p:sp>
          <p:nvSpPr>
            <p:cNvPr id="26" name="Rectangle: Rounded Corners 5">
              <a:extLst>
                <a:ext uri="{FF2B5EF4-FFF2-40B4-BE49-F238E27FC236}">
                  <a16:creationId xmlns:a16="http://schemas.microsoft.com/office/drawing/2014/main" id="{3EBE775D-3C97-4F1C-989C-18B99A28F450}"/>
                </a:ext>
              </a:extLst>
            </p:cNvPr>
            <p:cNvSpPr/>
            <p:nvPr/>
          </p:nvSpPr>
          <p:spPr>
            <a:xfrm>
              <a:off x="1469734" y="2154755"/>
              <a:ext cx="4181556" cy="2122424"/>
            </a:xfrm>
            <a:prstGeom prst="roundRect">
              <a:avLst>
                <a:gd name="adj" fmla="val 7901"/>
              </a:avLst>
            </a:prstGeom>
            <a:noFill/>
            <a:ln w="38100">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30">
              <a:extLst>
                <a:ext uri="{FF2B5EF4-FFF2-40B4-BE49-F238E27FC236}">
                  <a16:creationId xmlns:a16="http://schemas.microsoft.com/office/drawing/2014/main" id="{F4909481-619C-4043-B1DA-5D648E16265C}"/>
                </a:ext>
              </a:extLst>
            </p:cNvPr>
            <p:cNvSpPr/>
            <p:nvPr/>
          </p:nvSpPr>
          <p:spPr>
            <a:xfrm>
              <a:off x="5844957" y="2154755"/>
              <a:ext cx="2091584" cy="2122424"/>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31">
              <a:extLst>
                <a:ext uri="{FF2B5EF4-FFF2-40B4-BE49-F238E27FC236}">
                  <a16:creationId xmlns:a16="http://schemas.microsoft.com/office/drawing/2014/main" id="{94FE331E-E14B-4621-9AFC-FBCEC4CD737A}"/>
                </a:ext>
              </a:extLst>
            </p:cNvPr>
            <p:cNvGrpSpPr/>
            <p:nvPr/>
          </p:nvGrpSpPr>
          <p:grpSpPr>
            <a:xfrm>
              <a:off x="687341" y="1001907"/>
              <a:ext cx="1123340" cy="1010264"/>
              <a:chOff x="2344995" y="2455606"/>
              <a:chExt cx="1123340" cy="1010264"/>
            </a:xfrm>
          </p:grpSpPr>
          <p:sp>
            <p:nvSpPr>
              <p:cNvPr id="29" name="Rectangle: Rounded Corners 32">
                <a:extLst>
                  <a:ext uri="{FF2B5EF4-FFF2-40B4-BE49-F238E27FC236}">
                    <a16:creationId xmlns:a16="http://schemas.microsoft.com/office/drawing/2014/main" id="{A0B55710-6BE9-4EAE-A114-675812013541}"/>
                  </a:ext>
                </a:extLst>
              </p:cNvPr>
              <p:cNvSpPr/>
              <p:nvPr/>
            </p:nvSpPr>
            <p:spPr>
              <a:xfrm>
                <a:off x="2344995" y="2455606"/>
                <a:ext cx="1123340" cy="1010264"/>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BF2A22A2-D933-4203-BC04-C0F5E2C64626}"/>
                  </a:ext>
                </a:extLst>
              </p:cNvPr>
              <p:cNvSpPr txBox="1"/>
              <p:nvPr/>
            </p:nvSpPr>
            <p:spPr>
              <a:xfrm>
                <a:off x="2399956" y="2806848"/>
                <a:ext cx="1013419" cy="307777"/>
              </a:xfrm>
              <a:prstGeom prst="rect">
                <a:avLst/>
              </a:prstGeom>
              <a:noFill/>
            </p:spPr>
            <p:txBody>
              <a:bodyPr wrap="none" rtlCol="0" anchor="ctr">
                <a:spAutoFit/>
              </a:bodyPr>
              <a:lstStyle/>
              <a:p>
                <a:pPr algn="ctr"/>
                <a:r>
                  <a:rPr lang="en-US" sz="1400" dirty="0">
                    <a:solidFill>
                      <a:schemeClr val="bg1"/>
                    </a:solidFill>
                    <a:latin typeface="Klavika Bold" panose="02000806040000020004" pitchFamily="2" charset="0"/>
                  </a:rPr>
                  <a:t>WINDOWS</a:t>
                </a:r>
              </a:p>
            </p:txBody>
          </p:sp>
        </p:grpSp>
        <p:grpSp>
          <p:nvGrpSpPr>
            <p:cNvPr id="31" name="Group 34">
              <a:extLst>
                <a:ext uri="{FF2B5EF4-FFF2-40B4-BE49-F238E27FC236}">
                  <a16:creationId xmlns:a16="http://schemas.microsoft.com/office/drawing/2014/main" id="{56ABA17D-2EC4-486A-9E6B-94B4AB77E626}"/>
                </a:ext>
              </a:extLst>
            </p:cNvPr>
            <p:cNvGrpSpPr/>
            <p:nvPr/>
          </p:nvGrpSpPr>
          <p:grpSpPr>
            <a:xfrm>
              <a:off x="2239517" y="457941"/>
              <a:ext cx="1123340" cy="1010264"/>
              <a:chOff x="2344995" y="2455606"/>
              <a:chExt cx="1123340" cy="1010264"/>
            </a:xfrm>
          </p:grpSpPr>
          <p:sp>
            <p:nvSpPr>
              <p:cNvPr id="32" name="Rectangle: Rounded Corners 35">
                <a:extLst>
                  <a:ext uri="{FF2B5EF4-FFF2-40B4-BE49-F238E27FC236}">
                    <a16:creationId xmlns:a16="http://schemas.microsoft.com/office/drawing/2014/main" id="{F29BD1DD-3738-4790-B462-08448FFB68C1}"/>
                  </a:ext>
                </a:extLst>
              </p:cNvPr>
              <p:cNvSpPr/>
              <p:nvPr/>
            </p:nvSpPr>
            <p:spPr>
              <a:xfrm>
                <a:off x="2344995" y="2455606"/>
                <a:ext cx="1123340" cy="1010264"/>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3" name="TextBox 32">
                <a:extLst>
                  <a:ext uri="{FF2B5EF4-FFF2-40B4-BE49-F238E27FC236}">
                    <a16:creationId xmlns:a16="http://schemas.microsoft.com/office/drawing/2014/main" id="{77983E40-F599-4361-BF74-B15A5455919F}"/>
                  </a:ext>
                </a:extLst>
              </p:cNvPr>
              <p:cNvSpPr txBox="1"/>
              <p:nvPr/>
            </p:nvSpPr>
            <p:spPr>
              <a:xfrm>
                <a:off x="2490526" y="2760682"/>
                <a:ext cx="832279" cy="400110"/>
              </a:xfrm>
              <a:prstGeom prst="rect">
                <a:avLst/>
              </a:prstGeom>
              <a:noFill/>
            </p:spPr>
            <p:txBody>
              <a:bodyPr wrap="none" rtlCol="0" anchor="ctr">
                <a:spAutoFit/>
              </a:bodyPr>
              <a:lstStyle/>
              <a:p>
                <a:pPr algn="ctr"/>
                <a:r>
                  <a:rPr lang="en-US" sz="2000" dirty="0">
                    <a:solidFill>
                      <a:schemeClr val="bg1"/>
                    </a:solidFill>
                    <a:latin typeface="Klavika Bold" panose="02000806040000020004" pitchFamily="2" charset="0"/>
                  </a:rPr>
                  <a:t>XAML</a:t>
                </a:r>
              </a:p>
            </p:txBody>
          </p:sp>
        </p:grpSp>
        <p:grpSp>
          <p:nvGrpSpPr>
            <p:cNvPr id="34" name="Group 37">
              <a:extLst>
                <a:ext uri="{FF2B5EF4-FFF2-40B4-BE49-F238E27FC236}">
                  <a16:creationId xmlns:a16="http://schemas.microsoft.com/office/drawing/2014/main" id="{58996261-65F3-43FF-B9ED-80FCA567D193}"/>
                </a:ext>
              </a:extLst>
            </p:cNvPr>
            <p:cNvGrpSpPr/>
            <p:nvPr/>
          </p:nvGrpSpPr>
          <p:grpSpPr>
            <a:xfrm>
              <a:off x="3791693" y="457941"/>
              <a:ext cx="1123340" cy="1010264"/>
              <a:chOff x="2344995" y="2455606"/>
              <a:chExt cx="1123340" cy="1010264"/>
            </a:xfrm>
          </p:grpSpPr>
          <p:sp>
            <p:nvSpPr>
              <p:cNvPr id="35" name="Rectangle: Rounded Corners 38">
                <a:extLst>
                  <a:ext uri="{FF2B5EF4-FFF2-40B4-BE49-F238E27FC236}">
                    <a16:creationId xmlns:a16="http://schemas.microsoft.com/office/drawing/2014/main" id="{0C2E2F00-EBEB-4598-87E6-11C7A1ECD3C1}"/>
                  </a:ext>
                </a:extLst>
              </p:cNvPr>
              <p:cNvSpPr/>
              <p:nvPr/>
            </p:nvSpPr>
            <p:spPr>
              <a:xfrm>
                <a:off x="2344995" y="2455606"/>
                <a:ext cx="1123340" cy="1010264"/>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CE654AC2-07B4-4A07-A35D-E3C93976144A}"/>
                  </a:ext>
                </a:extLst>
              </p:cNvPr>
              <p:cNvSpPr txBox="1"/>
              <p:nvPr/>
            </p:nvSpPr>
            <p:spPr>
              <a:xfrm>
                <a:off x="2378315" y="2760682"/>
                <a:ext cx="1056701" cy="400110"/>
              </a:xfrm>
              <a:prstGeom prst="rect">
                <a:avLst/>
              </a:prstGeom>
              <a:noFill/>
            </p:spPr>
            <p:txBody>
              <a:bodyPr wrap="none" rtlCol="0" anchor="ctr">
                <a:spAutoFit/>
              </a:bodyPr>
              <a:lstStyle/>
              <a:p>
                <a:pPr algn="ctr"/>
                <a:r>
                  <a:rPr lang="en-US" sz="2000" dirty="0">
                    <a:solidFill>
                      <a:schemeClr val="bg1"/>
                    </a:solidFill>
                    <a:latin typeface="Klavika Bold" panose="02000806040000020004" pitchFamily="2" charset="0"/>
                  </a:rPr>
                  <a:t>EVENTS</a:t>
                </a:r>
              </a:p>
            </p:txBody>
          </p:sp>
        </p:grpSp>
        <p:grpSp>
          <p:nvGrpSpPr>
            <p:cNvPr id="37" name="Group 40">
              <a:extLst>
                <a:ext uri="{FF2B5EF4-FFF2-40B4-BE49-F238E27FC236}">
                  <a16:creationId xmlns:a16="http://schemas.microsoft.com/office/drawing/2014/main" id="{89D9E254-6616-4113-A360-9263AFC73B84}"/>
                </a:ext>
              </a:extLst>
            </p:cNvPr>
            <p:cNvGrpSpPr/>
            <p:nvPr/>
          </p:nvGrpSpPr>
          <p:grpSpPr>
            <a:xfrm>
              <a:off x="5338237" y="1001907"/>
              <a:ext cx="1123340" cy="1010264"/>
              <a:chOff x="2344995" y="2455606"/>
              <a:chExt cx="1123340" cy="1010264"/>
            </a:xfrm>
          </p:grpSpPr>
          <p:sp>
            <p:nvSpPr>
              <p:cNvPr id="38" name="Rectangle: Rounded Corners 41">
                <a:extLst>
                  <a:ext uri="{FF2B5EF4-FFF2-40B4-BE49-F238E27FC236}">
                    <a16:creationId xmlns:a16="http://schemas.microsoft.com/office/drawing/2014/main" id="{D579D0C8-0460-4895-936B-A686C84E7F99}"/>
                  </a:ext>
                </a:extLst>
              </p:cNvPr>
              <p:cNvSpPr/>
              <p:nvPr/>
            </p:nvSpPr>
            <p:spPr>
              <a:xfrm>
                <a:off x="2344995" y="2455606"/>
                <a:ext cx="1123340" cy="1010264"/>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9" name="TextBox 38">
                <a:extLst>
                  <a:ext uri="{FF2B5EF4-FFF2-40B4-BE49-F238E27FC236}">
                    <a16:creationId xmlns:a16="http://schemas.microsoft.com/office/drawing/2014/main" id="{5D4C978F-F6AC-4F7C-9639-E020BE11E015}"/>
                  </a:ext>
                </a:extLst>
              </p:cNvPr>
              <p:cNvSpPr txBox="1"/>
              <p:nvPr/>
            </p:nvSpPr>
            <p:spPr>
              <a:xfrm>
                <a:off x="2402362" y="2760682"/>
                <a:ext cx="1008610" cy="400110"/>
              </a:xfrm>
              <a:prstGeom prst="rect">
                <a:avLst/>
              </a:prstGeom>
              <a:noFill/>
            </p:spPr>
            <p:txBody>
              <a:bodyPr wrap="none" rtlCol="0" anchor="ctr">
                <a:spAutoFit/>
              </a:bodyPr>
              <a:lstStyle/>
              <a:p>
                <a:pPr algn="ctr"/>
                <a:r>
                  <a:rPr lang="en-US" sz="2000" dirty="0">
                    <a:solidFill>
                      <a:schemeClr val="bg1"/>
                    </a:solidFill>
                    <a:latin typeface="Klavika Bold" panose="02000806040000020004" pitchFamily="2" charset="0"/>
                  </a:rPr>
                  <a:t>STYLES</a:t>
                </a:r>
              </a:p>
            </p:txBody>
          </p:sp>
        </p:grpSp>
        <p:grpSp>
          <p:nvGrpSpPr>
            <p:cNvPr id="40" name="Group 47">
              <a:extLst>
                <a:ext uri="{FF2B5EF4-FFF2-40B4-BE49-F238E27FC236}">
                  <a16:creationId xmlns:a16="http://schemas.microsoft.com/office/drawing/2014/main" id="{4DAF7368-D9AE-47E7-AC3B-99CA34039C9E}"/>
                </a:ext>
              </a:extLst>
            </p:cNvPr>
            <p:cNvGrpSpPr/>
            <p:nvPr/>
          </p:nvGrpSpPr>
          <p:grpSpPr>
            <a:xfrm>
              <a:off x="6156313" y="4728141"/>
              <a:ext cx="1367223" cy="1198498"/>
              <a:chOff x="6303741" y="4330643"/>
              <a:chExt cx="1367223" cy="1198498"/>
            </a:xfrm>
          </p:grpSpPr>
          <p:pic>
            <p:nvPicPr>
              <p:cNvPr id="41" name="Picture 48">
                <a:extLst>
                  <a:ext uri="{FF2B5EF4-FFF2-40B4-BE49-F238E27FC236}">
                    <a16:creationId xmlns:a16="http://schemas.microsoft.com/office/drawing/2014/main" id="{E887E237-103B-45C2-A3DC-8B6BB2E2FD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3741" y="4330643"/>
                <a:ext cx="705682" cy="705682"/>
              </a:xfrm>
              <a:prstGeom prst="rect">
                <a:avLst/>
              </a:prstGeom>
            </p:spPr>
          </p:pic>
          <p:pic>
            <p:nvPicPr>
              <p:cNvPr id="42" name="Picture 49" descr="A picture containing LEGO, toy&#10;&#10;Description automatically generated">
                <a:extLst>
                  <a:ext uri="{FF2B5EF4-FFF2-40B4-BE49-F238E27FC236}">
                    <a16:creationId xmlns:a16="http://schemas.microsoft.com/office/drawing/2014/main" id="{318C1D78-5082-4BCA-9C12-7CEC548B22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0967" y="4689144"/>
                <a:ext cx="839997" cy="839997"/>
              </a:xfrm>
              <a:prstGeom prst="rect">
                <a:avLst/>
              </a:prstGeom>
            </p:spPr>
          </p:pic>
        </p:grpSp>
        <p:pic>
          <p:nvPicPr>
            <p:cNvPr id="43" name="Picture 50" descr="A picture containing vector graphics&#10;&#10;Description automatically generated">
              <a:extLst>
                <a:ext uri="{FF2B5EF4-FFF2-40B4-BE49-F238E27FC236}">
                  <a16:creationId xmlns:a16="http://schemas.microsoft.com/office/drawing/2014/main" id="{C4D963AE-A480-4038-8368-4C597EAAB16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93723" y="2518941"/>
              <a:ext cx="1394051" cy="1394051"/>
            </a:xfrm>
            <a:prstGeom prst="rect">
              <a:avLst/>
            </a:prstGeom>
          </p:spPr>
        </p:pic>
      </p:grpSp>
    </p:spTree>
    <p:extLst>
      <p:ext uri="{BB962C8B-B14F-4D97-AF65-F5344CB8AC3E}">
        <p14:creationId xmlns:p14="http://schemas.microsoft.com/office/powerpoint/2010/main" val="1466837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УДИВЛЕННЫЙ ЗАКАЗЧИК</a:t>
            </a:r>
          </a:p>
        </p:txBody>
      </p:sp>
      <p:grpSp>
        <p:nvGrpSpPr>
          <p:cNvPr id="44" name="Group 9">
            <a:extLst>
              <a:ext uri="{FF2B5EF4-FFF2-40B4-BE49-F238E27FC236}">
                <a16:creationId xmlns:a16="http://schemas.microsoft.com/office/drawing/2014/main" id="{E4825E0C-D43B-4505-8635-764A46555B1B}"/>
              </a:ext>
            </a:extLst>
          </p:cNvPr>
          <p:cNvGrpSpPr/>
          <p:nvPr/>
        </p:nvGrpSpPr>
        <p:grpSpPr>
          <a:xfrm>
            <a:off x="2538338" y="1241179"/>
            <a:ext cx="7115323" cy="4865873"/>
            <a:chOff x="802043" y="922250"/>
            <a:chExt cx="7434933" cy="5084441"/>
          </a:xfrm>
        </p:grpSpPr>
        <p:grpSp>
          <p:nvGrpSpPr>
            <p:cNvPr id="45" name="Group 6">
              <a:extLst>
                <a:ext uri="{FF2B5EF4-FFF2-40B4-BE49-F238E27FC236}">
                  <a16:creationId xmlns:a16="http://schemas.microsoft.com/office/drawing/2014/main" id="{567DBF3E-4211-4644-9EFB-A50B49E9A3F7}"/>
                </a:ext>
              </a:extLst>
            </p:cNvPr>
            <p:cNvGrpSpPr/>
            <p:nvPr/>
          </p:nvGrpSpPr>
          <p:grpSpPr>
            <a:xfrm>
              <a:off x="802043" y="922250"/>
              <a:ext cx="7434933" cy="5084441"/>
              <a:chOff x="1097010" y="944372"/>
              <a:chExt cx="7434933" cy="5084441"/>
            </a:xfrm>
          </p:grpSpPr>
          <p:sp>
            <p:nvSpPr>
              <p:cNvPr id="47" name="Title 5">
                <a:extLst>
                  <a:ext uri="{FF2B5EF4-FFF2-40B4-BE49-F238E27FC236}">
                    <a16:creationId xmlns:a16="http://schemas.microsoft.com/office/drawing/2014/main" id="{8C683C40-27A1-44BD-8467-52022B894D95}"/>
                  </a:ext>
                </a:extLst>
              </p:cNvPr>
              <p:cNvSpPr txBox="1">
                <a:spLocks/>
              </p:cNvSpPr>
              <p:nvPr/>
            </p:nvSpPr>
            <p:spPr>
              <a:xfrm flipH="1">
                <a:off x="1097010" y="944372"/>
                <a:ext cx="1923154" cy="1872096"/>
              </a:xfrm>
              <a:prstGeom prst="round2DiagRect">
                <a:avLst>
                  <a:gd name="adj1" fmla="val 31369"/>
                  <a:gd name="adj2" fmla="val 0"/>
                </a:avLst>
              </a:prstGeom>
              <a:solidFill>
                <a:srgbClr val="324A5E"/>
              </a:solidFill>
            </p:spPr>
            <p:txBody>
              <a:bodyPr anchor="ct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algn="ctr"/>
                <a:endParaRPr lang="en-US" sz="2400" b="1" dirty="0">
                  <a:solidFill>
                    <a:schemeClr val="bg1"/>
                  </a:solidFill>
                  <a:latin typeface="Microsoft YaHei UI" panose="020B0503020204020204" pitchFamily="34" charset="-122"/>
                  <a:ea typeface="Microsoft YaHei UI" panose="020B0503020204020204" pitchFamily="34" charset="-122"/>
                </a:endParaRPr>
              </a:p>
            </p:txBody>
          </p:sp>
          <p:pic>
            <p:nvPicPr>
              <p:cNvPr id="48" name="Picture 2" descr="A screen shot of a computer&#10;&#10;Description automatically generated">
                <a:extLst>
                  <a:ext uri="{FF2B5EF4-FFF2-40B4-BE49-F238E27FC236}">
                    <a16:creationId xmlns:a16="http://schemas.microsoft.com/office/drawing/2014/main" id="{928B1892-5CF0-4754-BF11-7D1E80A435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8257" y="1880420"/>
                <a:ext cx="5973686" cy="4148393"/>
              </a:xfrm>
              <a:prstGeom prst="rect">
                <a:avLst/>
              </a:prstGeom>
              <a:ln w="76200">
                <a:solidFill>
                  <a:srgbClr val="324A5E"/>
                </a:solidFill>
              </a:ln>
            </p:spPr>
          </p:pic>
        </p:grpSp>
        <p:pic>
          <p:nvPicPr>
            <p:cNvPr id="46" name="Picture 8">
              <a:extLst>
                <a:ext uri="{FF2B5EF4-FFF2-40B4-BE49-F238E27FC236}">
                  <a16:creationId xmlns:a16="http://schemas.microsoft.com/office/drawing/2014/main" id="{6D0207AB-87E2-4E5F-A621-143747967B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1318414"/>
              <a:ext cx="1120290" cy="1050272"/>
            </a:xfrm>
            <a:prstGeom prst="rect">
              <a:avLst/>
            </a:prstGeom>
          </p:spPr>
        </p:pic>
      </p:grpSp>
    </p:spTree>
    <p:extLst>
      <p:ext uri="{BB962C8B-B14F-4D97-AF65-F5344CB8AC3E}">
        <p14:creationId xmlns:p14="http://schemas.microsoft.com/office/powerpoint/2010/main" val="97592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XAMARIN</a:t>
            </a:r>
            <a:endParaRPr lang="ru-RU" dirty="0"/>
          </a:p>
        </p:txBody>
      </p:sp>
      <p:grpSp>
        <p:nvGrpSpPr>
          <p:cNvPr id="2" name="Группа 1">
            <a:extLst>
              <a:ext uri="{FF2B5EF4-FFF2-40B4-BE49-F238E27FC236}">
                <a16:creationId xmlns:a16="http://schemas.microsoft.com/office/drawing/2014/main" id="{718EE380-7D63-46A1-8149-D8406DE54055}"/>
              </a:ext>
            </a:extLst>
          </p:cNvPr>
          <p:cNvGrpSpPr/>
          <p:nvPr/>
        </p:nvGrpSpPr>
        <p:grpSpPr>
          <a:xfrm>
            <a:off x="436611" y="1746209"/>
            <a:ext cx="5765738" cy="4094476"/>
            <a:chOff x="701969" y="726593"/>
            <a:chExt cx="7740062" cy="5496521"/>
          </a:xfrm>
        </p:grpSpPr>
        <p:grpSp>
          <p:nvGrpSpPr>
            <p:cNvPr id="8" name="Group 25">
              <a:extLst>
                <a:ext uri="{FF2B5EF4-FFF2-40B4-BE49-F238E27FC236}">
                  <a16:creationId xmlns:a16="http://schemas.microsoft.com/office/drawing/2014/main" id="{3DA6B8BD-EAF7-4F28-A07D-FA67D27A649A}"/>
                </a:ext>
              </a:extLst>
            </p:cNvPr>
            <p:cNvGrpSpPr/>
            <p:nvPr/>
          </p:nvGrpSpPr>
          <p:grpSpPr>
            <a:xfrm>
              <a:off x="701969" y="726593"/>
              <a:ext cx="2941267" cy="2911361"/>
              <a:chOff x="834320" y="190326"/>
              <a:chExt cx="2941267" cy="2911361"/>
            </a:xfrm>
          </p:grpSpPr>
          <p:grpSp>
            <p:nvGrpSpPr>
              <p:cNvPr id="9" name="Group 24">
                <a:extLst>
                  <a:ext uri="{FF2B5EF4-FFF2-40B4-BE49-F238E27FC236}">
                    <a16:creationId xmlns:a16="http://schemas.microsoft.com/office/drawing/2014/main" id="{EB88FB2B-0BC0-4E29-BBE1-A6CE908E91C6}"/>
                  </a:ext>
                </a:extLst>
              </p:cNvPr>
              <p:cNvGrpSpPr/>
              <p:nvPr/>
            </p:nvGrpSpPr>
            <p:grpSpPr>
              <a:xfrm>
                <a:off x="2358321" y="190326"/>
                <a:ext cx="1417266" cy="1274603"/>
                <a:chOff x="824489" y="3179260"/>
                <a:chExt cx="1417266" cy="1274603"/>
              </a:xfrm>
            </p:grpSpPr>
            <p:sp>
              <p:nvSpPr>
                <p:cNvPr id="15" name="Rectangle: Rounded Corners 23">
                  <a:extLst>
                    <a:ext uri="{FF2B5EF4-FFF2-40B4-BE49-F238E27FC236}">
                      <a16:creationId xmlns:a16="http://schemas.microsoft.com/office/drawing/2014/main" id="{0D4FE0B8-1513-49AF-A5BC-C886C46A55DB}"/>
                    </a:ext>
                  </a:extLst>
                </p:cNvPr>
                <p:cNvSpPr/>
                <p:nvPr/>
              </p:nvSpPr>
              <p:spPr>
                <a:xfrm>
                  <a:off x="824489" y="3179260"/>
                  <a:ext cx="1417266" cy="1274603"/>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Klavika Bold" panose="02000806040000020004" pitchFamily="2" charset="0"/>
                  </a:endParaRPr>
                </a:p>
              </p:txBody>
            </p:sp>
            <p:pic>
              <p:nvPicPr>
                <p:cNvPr id="16" name="Picture 5" descr="A picture containing vector graphics&#10;&#10;Description automatically generated">
                  <a:extLst>
                    <a:ext uri="{FF2B5EF4-FFF2-40B4-BE49-F238E27FC236}">
                      <a16:creationId xmlns:a16="http://schemas.microsoft.com/office/drawing/2014/main" id="{CC08A8C9-388B-4775-AFD2-88BBFB651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546" y="3308567"/>
                  <a:ext cx="1015988" cy="1015988"/>
                </a:xfrm>
                <a:prstGeom prst="rect">
                  <a:avLst/>
                </a:prstGeom>
              </p:spPr>
            </p:pic>
          </p:grpSp>
          <p:grpSp>
            <p:nvGrpSpPr>
              <p:cNvPr id="10" name="Group 1">
                <a:extLst>
                  <a:ext uri="{FF2B5EF4-FFF2-40B4-BE49-F238E27FC236}">
                    <a16:creationId xmlns:a16="http://schemas.microsoft.com/office/drawing/2014/main" id="{CE50E98D-E861-4AE4-9B98-968A09F42E2A}"/>
                  </a:ext>
                </a:extLst>
              </p:cNvPr>
              <p:cNvGrpSpPr/>
              <p:nvPr/>
            </p:nvGrpSpPr>
            <p:grpSpPr>
              <a:xfrm>
                <a:off x="834320" y="650745"/>
                <a:ext cx="2845401" cy="2450942"/>
                <a:chOff x="745831" y="2243572"/>
                <a:chExt cx="2845401" cy="2450942"/>
              </a:xfrm>
            </p:grpSpPr>
            <p:grpSp>
              <p:nvGrpSpPr>
                <p:cNvPr id="11" name="Group 19">
                  <a:extLst>
                    <a:ext uri="{FF2B5EF4-FFF2-40B4-BE49-F238E27FC236}">
                      <a16:creationId xmlns:a16="http://schemas.microsoft.com/office/drawing/2014/main" id="{AFE59001-896B-4396-AF7A-3EEEC8FD0DA3}"/>
                    </a:ext>
                  </a:extLst>
                </p:cNvPr>
                <p:cNvGrpSpPr/>
                <p:nvPr/>
              </p:nvGrpSpPr>
              <p:grpSpPr>
                <a:xfrm>
                  <a:off x="1307501" y="2597336"/>
                  <a:ext cx="2283731" cy="2097178"/>
                  <a:chOff x="1530143" y="4583060"/>
                  <a:chExt cx="3003757" cy="1039761"/>
                </a:xfrm>
                <a:solidFill>
                  <a:srgbClr val="0070C0"/>
                </a:solidFill>
              </p:grpSpPr>
              <p:sp>
                <p:nvSpPr>
                  <p:cNvPr id="13" name="Rectangle: Rounded Corners 20">
                    <a:extLst>
                      <a:ext uri="{FF2B5EF4-FFF2-40B4-BE49-F238E27FC236}">
                        <a16:creationId xmlns:a16="http://schemas.microsoft.com/office/drawing/2014/main" id="{E5814D07-A151-40F3-A3B9-4323493C9781}"/>
                      </a:ext>
                    </a:extLst>
                  </p:cNvPr>
                  <p:cNvSpPr/>
                  <p:nvPr/>
                </p:nvSpPr>
                <p:spPr>
                  <a:xfrm>
                    <a:off x="1530143" y="4583060"/>
                    <a:ext cx="3003757" cy="10397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4" name="TextBox 13">
                    <a:extLst>
                      <a:ext uri="{FF2B5EF4-FFF2-40B4-BE49-F238E27FC236}">
                        <a16:creationId xmlns:a16="http://schemas.microsoft.com/office/drawing/2014/main" id="{1373D455-F65A-4384-8DAF-A64761D90CC0}"/>
                      </a:ext>
                    </a:extLst>
                  </p:cNvPr>
                  <p:cNvSpPr txBox="1"/>
                  <p:nvPr/>
                </p:nvSpPr>
                <p:spPr>
                  <a:xfrm>
                    <a:off x="1844399" y="4949305"/>
                    <a:ext cx="2375249" cy="307266"/>
                  </a:xfrm>
                  <a:prstGeom prst="rect">
                    <a:avLst/>
                  </a:prstGeom>
                  <a:grpFill/>
                </p:spPr>
                <p:txBody>
                  <a:bodyPr wrap="none" rtlCol="0" anchor="ctr">
                    <a:spAutoFit/>
                  </a:bodyPr>
                  <a:lstStyle/>
                  <a:p>
                    <a:pPr algn="ctr"/>
                    <a:r>
                      <a:rPr lang="en-US" sz="2400" dirty="0">
                        <a:solidFill>
                          <a:schemeClr val="bg1"/>
                        </a:solidFill>
                        <a:latin typeface="Klavika Bold" panose="02000806040000020004" pitchFamily="2" charset="0"/>
                      </a:rPr>
                      <a:t>ASP.NET</a:t>
                    </a:r>
                  </a:p>
                </p:txBody>
              </p:sp>
            </p:grpSp>
            <p:sp>
              <p:nvSpPr>
                <p:cNvPr id="12" name="Rectangle: Rounded Corners 22">
                  <a:extLst>
                    <a:ext uri="{FF2B5EF4-FFF2-40B4-BE49-F238E27FC236}">
                      <a16:creationId xmlns:a16="http://schemas.microsoft.com/office/drawing/2014/main" id="{A4AD7B4C-792E-43AB-A138-0EF6C406222A}"/>
                    </a:ext>
                  </a:extLst>
                </p:cNvPr>
                <p:cNvSpPr/>
                <p:nvPr/>
              </p:nvSpPr>
              <p:spPr>
                <a:xfrm>
                  <a:off x="745831" y="2243572"/>
                  <a:ext cx="1123340" cy="1010264"/>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Klavika Bold" panose="02000806040000020004" pitchFamily="2" charset="0"/>
                    </a:rPr>
                    <a:t>WEB</a:t>
                  </a:r>
                </a:p>
              </p:txBody>
            </p:sp>
          </p:grpSp>
        </p:grpSp>
        <p:sp>
          <p:nvSpPr>
            <p:cNvPr id="17" name="Rectangle: Rounded Corners 27">
              <a:extLst>
                <a:ext uri="{FF2B5EF4-FFF2-40B4-BE49-F238E27FC236}">
                  <a16:creationId xmlns:a16="http://schemas.microsoft.com/office/drawing/2014/main" id="{2766E4BA-E327-45C8-8A6E-EDA4A273AB6E}"/>
                </a:ext>
              </a:extLst>
            </p:cNvPr>
            <p:cNvSpPr/>
            <p:nvPr/>
          </p:nvSpPr>
          <p:spPr>
            <a:xfrm>
              <a:off x="5713579" y="776106"/>
              <a:ext cx="2728452" cy="1010264"/>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Klavika Bold" panose="02000806040000020004" pitchFamily="2" charset="0"/>
                </a:rPr>
                <a:t>MYSPACE.COM</a:t>
              </a:r>
            </a:p>
          </p:txBody>
        </p:sp>
        <p:sp>
          <p:nvSpPr>
            <p:cNvPr id="18" name="Rectangle: Rounded Corners 28">
              <a:extLst>
                <a:ext uri="{FF2B5EF4-FFF2-40B4-BE49-F238E27FC236}">
                  <a16:creationId xmlns:a16="http://schemas.microsoft.com/office/drawing/2014/main" id="{1A860AB5-07CC-44D5-B529-A915F7C5A126}"/>
                </a:ext>
              </a:extLst>
            </p:cNvPr>
            <p:cNvSpPr/>
            <p:nvPr/>
          </p:nvSpPr>
          <p:spPr>
            <a:xfrm>
              <a:off x="5093437" y="2672793"/>
              <a:ext cx="1984368" cy="1010264"/>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Klavika Bold" panose="02000806040000020004" pitchFamily="2" charset="0"/>
                </a:rPr>
                <a:t>DELL.COM</a:t>
              </a:r>
            </a:p>
          </p:txBody>
        </p:sp>
        <p:sp>
          <p:nvSpPr>
            <p:cNvPr id="19" name="Rectangle: Rounded Corners 29">
              <a:extLst>
                <a:ext uri="{FF2B5EF4-FFF2-40B4-BE49-F238E27FC236}">
                  <a16:creationId xmlns:a16="http://schemas.microsoft.com/office/drawing/2014/main" id="{4C2F580A-7B1F-40A3-80C6-C45BD1E0F9AF}"/>
                </a:ext>
              </a:extLst>
            </p:cNvPr>
            <p:cNvSpPr/>
            <p:nvPr/>
          </p:nvSpPr>
          <p:spPr>
            <a:xfrm>
              <a:off x="788315" y="4364547"/>
              <a:ext cx="4071279" cy="1010264"/>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Klavika Bold" panose="02000806040000020004" pitchFamily="2" charset="0"/>
                </a:rPr>
                <a:t>STACKOWERFLOW.COM</a:t>
              </a:r>
            </a:p>
          </p:txBody>
        </p:sp>
        <p:sp>
          <p:nvSpPr>
            <p:cNvPr id="20" name="Rectangle: Rounded Corners 30">
              <a:extLst>
                <a:ext uri="{FF2B5EF4-FFF2-40B4-BE49-F238E27FC236}">
                  <a16:creationId xmlns:a16="http://schemas.microsoft.com/office/drawing/2014/main" id="{49909417-C7DF-482A-A475-7C59EF609892}"/>
                </a:ext>
              </a:extLst>
            </p:cNvPr>
            <p:cNvSpPr/>
            <p:nvPr/>
          </p:nvSpPr>
          <p:spPr>
            <a:xfrm>
              <a:off x="5469869" y="5212850"/>
              <a:ext cx="2972162" cy="1010264"/>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Klavika Bold" panose="02000806040000020004" pitchFamily="2" charset="0"/>
                </a:rPr>
                <a:t>MICROSOFT.COM</a:t>
              </a:r>
            </a:p>
          </p:txBody>
        </p:sp>
      </p:grpSp>
      <p:grpSp>
        <p:nvGrpSpPr>
          <p:cNvPr id="4" name="Группа 3">
            <a:extLst>
              <a:ext uri="{FF2B5EF4-FFF2-40B4-BE49-F238E27FC236}">
                <a16:creationId xmlns:a16="http://schemas.microsoft.com/office/drawing/2014/main" id="{B440CC10-EE64-4CED-AFAB-55158A6CC074}"/>
              </a:ext>
            </a:extLst>
          </p:cNvPr>
          <p:cNvGrpSpPr/>
          <p:nvPr/>
        </p:nvGrpSpPr>
        <p:grpSpPr>
          <a:xfrm>
            <a:off x="6959792" y="1746209"/>
            <a:ext cx="4742516" cy="4006416"/>
            <a:chOff x="1119626" y="559493"/>
            <a:chExt cx="6852863" cy="5789210"/>
          </a:xfrm>
        </p:grpSpPr>
        <p:grpSp>
          <p:nvGrpSpPr>
            <p:cNvPr id="22" name="Group 6">
              <a:extLst>
                <a:ext uri="{FF2B5EF4-FFF2-40B4-BE49-F238E27FC236}">
                  <a16:creationId xmlns:a16="http://schemas.microsoft.com/office/drawing/2014/main" id="{167AFC2E-2681-4E43-9692-999DAB35C0BD}"/>
                </a:ext>
              </a:extLst>
            </p:cNvPr>
            <p:cNvGrpSpPr/>
            <p:nvPr/>
          </p:nvGrpSpPr>
          <p:grpSpPr>
            <a:xfrm>
              <a:off x="1119626" y="3808033"/>
              <a:ext cx="1467011" cy="2540670"/>
              <a:chOff x="1038509" y="2635871"/>
              <a:chExt cx="1895169" cy="3282183"/>
            </a:xfrm>
          </p:grpSpPr>
          <p:grpSp>
            <p:nvGrpSpPr>
              <p:cNvPr id="23" name="Group 15">
                <a:extLst>
                  <a:ext uri="{FF2B5EF4-FFF2-40B4-BE49-F238E27FC236}">
                    <a16:creationId xmlns:a16="http://schemas.microsoft.com/office/drawing/2014/main" id="{34BC2549-A187-441B-BE20-B4221339F472}"/>
                  </a:ext>
                </a:extLst>
              </p:cNvPr>
              <p:cNvGrpSpPr/>
              <p:nvPr/>
            </p:nvGrpSpPr>
            <p:grpSpPr>
              <a:xfrm>
                <a:off x="1038509" y="2635871"/>
                <a:ext cx="1895169" cy="3282183"/>
                <a:chOff x="6400799" y="4055806"/>
                <a:chExt cx="1895169" cy="2094271"/>
              </a:xfrm>
            </p:grpSpPr>
            <p:sp>
              <p:nvSpPr>
                <p:cNvPr id="25" name="Rectangle: Rounded Corners 16">
                  <a:extLst>
                    <a:ext uri="{FF2B5EF4-FFF2-40B4-BE49-F238E27FC236}">
                      <a16:creationId xmlns:a16="http://schemas.microsoft.com/office/drawing/2014/main" id="{05F4835F-15DA-4E14-84E4-7BBC8D69616A}"/>
                    </a:ext>
                  </a:extLst>
                </p:cNvPr>
                <p:cNvSpPr/>
                <p:nvPr/>
              </p:nvSpPr>
              <p:spPr>
                <a:xfrm>
                  <a:off x="6400799" y="4055806"/>
                  <a:ext cx="1895169" cy="209427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6" name="TextBox 25">
                  <a:extLst>
                    <a:ext uri="{FF2B5EF4-FFF2-40B4-BE49-F238E27FC236}">
                      <a16:creationId xmlns:a16="http://schemas.microsoft.com/office/drawing/2014/main" id="{F4D60230-5262-4BBF-A724-2E38A2A29311}"/>
                    </a:ext>
                  </a:extLst>
                </p:cNvPr>
                <p:cNvSpPr txBox="1"/>
                <p:nvPr/>
              </p:nvSpPr>
              <p:spPr>
                <a:xfrm>
                  <a:off x="7175963" y="4718018"/>
                  <a:ext cx="344840" cy="769844"/>
                </a:xfrm>
                <a:prstGeom prst="rect">
                  <a:avLst/>
                </a:prstGeom>
                <a:noFill/>
              </p:spPr>
              <p:txBody>
                <a:bodyPr wrap="none" rtlCol="0" anchor="ctr">
                  <a:spAutoFit/>
                </a:bodyPr>
                <a:lstStyle/>
                <a:p>
                  <a:pPr algn="ctr"/>
                  <a:endParaRPr lang="en-US" sz="3600" dirty="0">
                    <a:solidFill>
                      <a:schemeClr val="bg1"/>
                    </a:solidFill>
                    <a:latin typeface="Klavika Bold" panose="02000806040000020004" pitchFamily="2" charset="0"/>
                  </a:endParaRPr>
                </a:p>
              </p:txBody>
            </p:sp>
          </p:grpSp>
          <p:pic>
            <p:nvPicPr>
              <p:cNvPr id="24" name="Picture 4" descr="A close up of a sign&#10;&#10;Description automatically generated">
                <a:extLst>
                  <a:ext uri="{FF2B5EF4-FFF2-40B4-BE49-F238E27FC236}">
                    <a16:creationId xmlns:a16="http://schemas.microsoft.com/office/drawing/2014/main" id="{93925D94-70EF-465A-BF23-B73AB5DA4E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5382" y="2915542"/>
                <a:ext cx="1361419" cy="1361419"/>
              </a:xfrm>
              <a:prstGeom prst="rect">
                <a:avLst/>
              </a:prstGeom>
            </p:spPr>
          </p:pic>
        </p:grpSp>
        <p:grpSp>
          <p:nvGrpSpPr>
            <p:cNvPr id="27" name="Group 9">
              <a:extLst>
                <a:ext uri="{FF2B5EF4-FFF2-40B4-BE49-F238E27FC236}">
                  <a16:creationId xmlns:a16="http://schemas.microsoft.com/office/drawing/2014/main" id="{F27F54C6-0813-4596-9799-2D152B9E9E5E}"/>
                </a:ext>
              </a:extLst>
            </p:cNvPr>
            <p:cNvGrpSpPr/>
            <p:nvPr/>
          </p:nvGrpSpPr>
          <p:grpSpPr>
            <a:xfrm>
              <a:off x="6505478" y="3808031"/>
              <a:ext cx="1467011" cy="2540670"/>
              <a:chOff x="6180825" y="2805478"/>
              <a:chExt cx="1895169" cy="3282183"/>
            </a:xfrm>
          </p:grpSpPr>
          <p:grpSp>
            <p:nvGrpSpPr>
              <p:cNvPr id="28" name="Group 31">
                <a:extLst>
                  <a:ext uri="{FF2B5EF4-FFF2-40B4-BE49-F238E27FC236}">
                    <a16:creationId xmlns:a16="http://schemas.microsoft.com/office/drawing/2014/main" id="{58DEA5D9-A0EA-4C24-997A-EECE33BF6A5C}"/>
                  </a:ext>
                </a:extLst>
              </p:cNvPr>
              <p:cNvGrpSpPr/>
              <p:nvPr/>
            </p:nvGrpSpPr>
            <p:grpSpPr>
              <a:xfrm>
                <a:off x="6180825" y="2805478"/>
                <a:ext cx="1895169" cy="3282183"/>
                <a:chOff x="6400799" y="4055806"/>
                <a:chExt cx="1895169" cy="2094271"/>
              </a:xfrm>
            </p:grpSpPr>
            <p:sp>
              <p:nvSpPr>
                <p:cNvPr id="30" name="Rectangle: Rounded Corners 33">
                  <a:extLst>
                    <a:ext uri="{FF2B5EF4-FFF2-40B4-BE49-F238E27FC236}">
                      <a16:creationId xmlns:a16="http://schemas.microsoft.com/office/drawing/2014/main" id="{AFDD8621-33A6-443E-A306-E09DF711D873}"/>
                    </a:ext>
                  </a:extLst>
                </p:cNvPr>
                <p:cNvSpPr/>
                <p:nvPr/>
              </p:nvSpPr>
              <p:spPr>
                <a:xfrm>
                  <a:off x="6400799" y="4055806"/>
                  <a:ext cx="1895169" cy="209427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1" name="TextBox 30">
                  <a:extLst>
                    <a:ext uri="{FF2B5EF4-FFF2-40B4-BE49-F238E27FC236}">
                      <a16:creationId xmlns:a16="http://schemas.microsoft.com/office/drawing/2014/main" id="{54C1BA9D-DA12-4F1A-8717-363E87ACA59A}"/>
                    </a:ext>
                  </a:extLst>
                </p:cNvPr>
                <p:cNvSpPr txBox="1"/>
                <p:nvPr/>
              </p:nvSpPr>
              <p:spPr>
                <a:xfrm>
                  <a:off x="7175963" y="4718018"/>
                  <a:ext cx="344840" cy="769844"/>
                </a:xfrm>
                <a:prstGeom prst="rect">
                  <a:avLst/>
                </a:prstGeom>
                <a:noFill/>
              </p:spPr>
              <p:txBody>
                <a:bodyPr wrap="none" rtlCol="0" anchor="ctr">
                  <a:spAutoFit/>
                </a:bodyPr>
                <a:lstStyle/>
                <a:p>
                  <a:pPr algn="ctr"/>
                  <a:endParaRPr lang="en-US" sz="3600" dirty="0">
                    <a:solidFill>
                      <a:schemeClr val="bg1"/>
                    </a:solidFill>
                    <a:latin typeface="Klavika Bold" panose="02000806040000020004" pitchFamily="2" charset="0"/>
                  </a:endParaRPr>
                </a:p>
              </p:txBody>
            </p:sp>
          </p:grpSp>
          <p:pic>
            <p:nvPicPr>
              <p:cNvPr id="29" name="Picture 8" descr="A close up of a logo&#10;&#10;Description automatically generated">
                <a:extLst>
                  <a:ext uri="{FF2B5EF4-FFF2-40B4-BE49-F238E27FC236}">
                    <a16:creationId xmlns:a16="http://schemas.microsoft.com/office/drawing/2014/main" id="{69A73CCC-532D-4BEA-A538-C45F7837881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0503" y="3197953"/>
                <a:ext cx="1135809" cy="1135809"/>
              </a:xfrm>
              <a:prstGeom prst="rect">
                <a:avLst/>
              </a:prstGeom>
            </p:spPr>
          </p:pic>
        </p:grpSp>
        <p:sp>
          <p:nvSpPr>
            <p:cNvPr id="32" name="Oval 35">
              <a:extLst>
                <a:ext uri="{FF2B5EF4-FFF2-40B4-BE49-F238E27FC236}">
                  <a16:creationId xmlns:a16="http://schemas.microsoft.com/office/drawing/2014/main" id="{8BEF0270-6BA7-42C3-BCA7-9A52B8605677}"/>
                </a:ext>
              </a:extLst>
            </p:cNvPr>
            <p:cNvSpPr/>
            <p:nvPr/>
          </p:nvSpPr>
          <p:spPr>
            <a:xfrm>
              <a:off x="4024982" y="5056355"/>
              <a:ext cx="1088318" cy="108979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Klavika Bold" panose="02000806040000020004" pitchFamily="2" charset="0"/>
                </a:rPr>
                <a:t>VS</a:t>
              </a:r>
            </a:p>
          </p:txBody>
        </p:sp>
        <p:grpSp>
          <p:nvGrpSpPr>
            <p:cNvPr id="33" name="Group 51">
              <a:extLst>
                <a:ext uri="{FF2B5EF4-FFF2-40B4-BE49-F238E27FC236}">
                  <a16:creationId xmlns:a16="http://schemas.microsoft.com/office/drawing/2014/main" id="{E64EABC6-833B-4513-98B4-5EBBB09BAC3E}"/>
                </a:ext>
              </a:extLst>
            </p:cNvPr>
            <p:cNvGrpSpPr/>
            <p:nvPr/>
          </p:nvGrpSpPr>
          <p:grpSpPr>
            <a:xfrm>
              <a:off x="2450113" y="559493"/>
              <a:ext cx="4243771" cy="2972273"/>
              <a:chOff x="2850348" y="458440"/>
              <a:chExt cx="4243771" cy="2972273"/>
            </a:xfrm>
          </p:grpSpPr>
          <p:grpSp>
            <p:nvGrpSpPr>
              <p:cNvPr id="34" name="Group 42">
                <a:extLst>
                  <a:ext uri="{FF2B5EF4-FFF2-40B4-BE49-F238E27FC236}">
                    <a16:creationId xmlns:a16="http://schemas.microsoft.com/office/drawing/2014/main" id="{DE6CF0CB-3B33-40C7-9EB1-A81946DEC67C}"/>
                  </a:ext>
                </a:extLst>
              </p:cNvPr>
              <p:cNvGrpSpPr/>
              <p:nvPr/>
            </p:nvGrpSpPr>
            <p:grpSpPr>
              <a:xfrm>
                <a:off x="3187328" y="458440"/>
                <a:ext cx="2689816" cy="2048786"/>
                <a:chOff x="2580537" y="125224"/>
                <a:chExt cx="3078882" cy="2345131"/>
              </a:xfrm>
            </p:grpSpPr>
            <p:pic>
              <p:nvPicPr>
                <p:cNvPr id="38" name="Picture 40" descr="A close up of a logo&#10;&#10;Description automatically generated">
                  <a:extLst>
                    <a:ext uri="{FF2B5EF4-FFF2-40B4-BE49-F238E27FC236}">
                      <a16:creationId xmlns:a16="http://schemas.microsoft.com/office/drawing/2014/main" id="{365BBE1A-E4A3-4B83-B78C-0913C697BE5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7818" y="588615"/>
                  <a:ext cx="2071601" cy="1881740"/>
                </a:xfrm>
                <a:prstGeom prst="rect">
                  <a:avLst/>
                </a:prstGeom>
              </p:spPr>
            </p:pic>
            <p:sp>
              <p:nvSpPr>
                <p:cNvPr id="39" name="Rectangle: Rounded Corners 41">
                  <a:extLst>
                    <a:ext uri="{FF2B5EF4-FFF2-40B4-BE49-F238E27FC236}">
                      <a16:creationId xmlns:a16="http://schemas.microsoft.com/office/drawing/2014/main" id="{80B20C9B-A2AE-4FA1-AA8C-E5CABF1B932F}"/>
                    </a:ext>
                  </a:extLst>
                </p:cNvPr>
                <p:cNvSpPr/>
                <p:nvPr/>
              </p:nvSpPr>
              <p:spPr>
                <a:xfrm>
                  <a:off x="2580537" y="125224"/>
                  <a:ext cx="1846801" cy="926782"/>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Klavika Bold" panose="02000806040000020004" pitchFamily="2" charset="0"/>
                    </a:rPr>
                    <a:t>XAMARIN</a:t>
                  </a:r>
                </a:p>
              </p:txBody>
            </p:sp>
          </p:grpSp>
          <p:sp>
            <p:nvSpPr>
              <p:cNvPr id="35" name="Rectangle: Rounded Corners 48">
                <a:extLst>
                  <a:ext uri="{FF2B5EF4-FFF2-40B4-BE49-F238E27FC236}">
                    <a16:creationId xmlns:a16="http://schemas.microsoft.com/office/drawing/2014/main" id="{ADA9A6B5-0D0D-48AA-862E-69B9103E72FC}"/>
                  </a:ext>
                </a:extLst>
              </p:cNvPr>
              <p:cNvSpPr/>
              <p:nvPr/>
            </p:nvSpPr>
            <p:spPr>
              <a:xfrm>
                <a:off x="2850348" y="2033297"/>
                <a:ext cx="1143694" cy="809668"/>
              </a:xfrm>
              <a:prstGeom prst="round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Klavika Bold" panose="02000806040000020004" pitchFamily="2" charset="0"/>
                  </a:rPr>
                  <a:t>XAML</a:t>
                </a:r>
              </a:p>
            </p:txBody>
          </p:sp>
          <p:sp>
            <p:nvSpPr>
              <p:cNvPr id="36" name="Rectangle: Rounded Corners 49">
                <a:extLst>
                  <a:ext uri="{FF2B5EF4-FFF2-40B4-BE49-F238E27FC236}">
                    <a16:creationId xmlns:a16="http://schemas.microsoft.com/office/drawing/2014/main" id="{C5ABECFC-0102-483F-BF0E-3523557BD8A5}"/>
                  </a:ext>
                </a:extLst>
              </p:cNvPr>
              <p:cNvSpPr/>
              <p:nvPr/>
            </p:nvSpPr>
            <p:spPr>
              <a:xfrm>
                <a:off x="4400386" y="2621045"/>
                <a:ext cx="1143694" cy="809668"/>
              </a:xfrm>
              <a:prstGeom prst="round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Klavika Bold" panose="02000806040000020004" pitchFamily="2" charset="0"/>
                  </a:rPr>
                  <a:t>FORMS</a:t>
                </a:r>
              </a:p>
            </p:txBody>
          </p:sp>
          <p:sp>
            <p:nvSpPr>
              <p:cNvPr id="37" name="Rectangle: Rounded Corners 50">
                <a:extLst>
                  <a:ext uri="{FF2B5EF4-FFF2-40B4-BE49-F238E27FC236}">
                    <a16:creationId xmlns:a16="http://schemas.microsoft.com/office/drawing/2014/main" id="{A8C8F1E1-5F85-4883-9453-BBF1F3751694}"/>
                  </a:ext>
                </a:extLst>
              </p:cNvPr>
              <p:cNvSpPr/>
              <p:nvPr/>
            </p:nvSpPr>
            <p:spPr>
              <a:xfrm>
                <a:off x="5950425" y="1685250"/>
                <a:ext cx="1143694" cy="809668"/>
              </a:xfrm>
              <a:prstGeom prst="round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Klavika Bold" panose="02000806040000020004" pitchFamily="2" charset="0"/>
                  </a:rPr>
                  <a:t>VISUAL</a:t>
                </a:r>
              </a:p>
              <a:p>
                <a:pPr algn="ctr"/>
                <a:r>
                  <a:rPr lang="en-US" sz="1200" dirty="0">
                    <a:latin typeface="Klavika Bold" panose="02000806040000020004" pitchFamily="2" charset="0"/>
                  </a:rPr>
                  <a:t>STUDIO</a:t>
                </a:r>
              </a:p>
            </p:txBody>
          </p:sp>
        </p:grpSp>
      </p:grpSp>
    </p:spTree>
    <p:extLst>
      <p:ext uri="{BB962C8B-B14F-4D97-AF65-F5344CB8AC3E}">
        <p14:creationId xmlns:p14="http://schemas.microsoft.com/office/powerpoint/2010/main" val="684937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ДОВОЛЬНЫЙ ЗАКАЗЧИК</a:t>
            </a:r>
          </a:p>
        </p:txBody>
      </p:sp>
      <p:grpSp>
        <p:nvGrpSpPr>
          <p:cNvPr id="40" name="Group 11">
            <a:extLst>
              <a:ext uri="{FF2B5EF4-FFF2-40B4-BE49-F238E27FC236}">
                <a16:creationId xmlns:a16="http://schemas.microsoft.com/office/drawing/2014/main" id="{BAED2861-7B7A-4D67-8C75-2E336F6B2A2D}"/>
              </a:ext>
            </a:extLst>
          </p:cNvPr>
          <p:cNvGrpSpPr/>
          <p:nvPr/>
        </p:nvGrpSpPr>
        <p:grpSpPr>
          <a:xfrm>
            <a:off x="3155192" y="1473678"/>
            <a:ext cx="6357400" cy="4393381"/>
            <a:chOff x="995516" y="1327354"/>
            <a:chExt cx="6357400" cy="4393381"/>
          </a:xfrm>
        </p:grpSpPr>
        <p:sp>
          <p:nvSpPr>
            <p:cNvPr id="41" name="Title 5">
              <a:extLst>
                <a:ext uri="{FF2B5EF4-FFF2-40B4-BE49-F238E27FC236}">
                  <a16:creationId xmlns:a16="http://schemas.microsoft.com/office/drawing/2014/main" id="{4634A39B-185B-40F7-8B0B-221EE8F495CE}"/>
                </a:ext>
              </a:extLst>
            </p:cNvPr>
            <p:cNvSpPr txBox="1">
              <a:spLocks/>
            </p:cNvSpPr>
            <p:nvPr/>
          </p:nvSpPr>
          <p:spPr>
            <a:xfrm flipH="1">
              <a:off x="3058569" y="4859593"/>
              <a:ext cx="4294347" cy="861142"/>
            </a:xfrm>
            <a:prstGeom prst="round2DiagRect">
              <a:avLst>
                <a:gd name="adj1" fmla="val 31369"/>
                <a:gd name="adj2" fmla="val 0"/>
              </a:avLst>
            </a:prstGeom>
            <a:solidFill>
              <a:srgbClr val="324A5E"/>
            </a:solidFill>
          </p:spPr>
          <p:txBody>
            <a:bodyPr anchor="ct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algn="ctr"/>
              <a:r>
                <a:rPr lang="ru-RU" sz="2400" b="1" dirty="0">
                  <a:solidFill>
                    <a:schemeClr val="bg1"/>
                  </a:solidFill>
                  <a:latin typeface="Microsoft YaHei UI" panose="020B0503020204020204" pitchFamily="34" charset="-122"/>
                  <a:ea typeface="Microsoft YaHei UI" panose="020B0503020204020204" pitchFamily="34" charset="-122"/>
                </a:rPr>
                <a:t>ЗАКАЗЧИК ДОВОЛЕН</a:t>
              </a:r>
              <a:endParaRPr lang="en-US" sz="2400" b="1" dirty="0">
                <a:solidFill>
                  <a:schemeClr val="bg1"/>
                </a:solidFill>
                <a:latin typeface="Microsoft YaHei UI" panose="020B0503020204020204" pitchFamily="34" charset="-122"/>
                <a:ea typeface="Microsoft YaHei UI" panose="020B0503020204020204" pitchFamily="34" charset="-122"/>
              </a:endParaRPr>
            </a:p>
          </p:txBody>
        </p:sp>
        <p:pic>
          <p:nvPicPr>
            <p:cNvPr id="42" name="Picture 10" descr="A cat sitting on a bed&#10;&#10;Description automatically generated">
              <a:extLst>
                <a:ext uri="{FF2B5EF4-FFF2-40B4-BE49-F238E27FC236}">
                  <a16:creationId xmlns:a16="http://schemas.microsoft.com/office/drawing/2014/main" id="{8B06D5D7-0F24-4114-ABB0-5FA7106960B1}"/>
                </a:ext>
              </a:extLst>
            </p:cNvPr>
            <p:cNvPicPr>
              <a:picLocks noChangeAspect="1"/>
            </p:cNvPicPr>
            <p:nvPr/>
          </p:nvPicPr>
          <p:blipFill rotWithShape="1">
            <a:blip r:embed="rId3">
              <a:extLst>
                <a:ext uri="{28A0092B-C50C-407E-A947-70E740481C1C}">
                  <a14:useLocalDpi xmlns:a14="http://schemas.microsoft.com/office/drawing/2010/main" val="0"/>
                </a:ext>
              </a:extLst>
            </a:blip>
            <a:srcRect t="6258" b="17551"/>
            <a:stretch/>
          </p:blipFill>
          <p:spPr>
            <a:xfrm>
              <a:off x="995516" y="1327354"/>
              <a:ext cx="5486400" cy="3532239"/>
            </a:xfrm>
            <a:prstGeom prst="rect">
              <a:avLst/>
            </a:prstGeom>
            <a:ln w="76200">
              <a:solidFill>
                <a:srgbClr val="324A5E"/>
              </a:solidFill>
            </a:ln>
          </p:spPr>
        </p:pic>
      </p:grpSp>
    </p:spTree>
    <p:extLst>
      <p:ext uri="{BB962C8B-B14F-4D97-AF65-F5344CB8AC3E}">
        <p14:creationId xmlns:p14="http://schemas.microsoft.com/office/powerpoint/2010/main" val="3112947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u-RU" dirty="0"/>
              <a:t>Консоль доступна только в проектах типа </a:t>
            </a:r>
            <a:r>
              <a:rPr lang="en-US" b="1" dirty="0"/>
              <a:t>Console Application</a:t>
            </a:r>
            <a:r>
              <a:rPr lang="en-US" dirty="0"/>
              <a:t>;</a:t>
            </a:r>
          </a:p>
          <a:p>
            <a:r>
              <a:rPr lang="ru-RU" dirty="0"/>
              <a:t>Работа с консолью осуществляется с помощью класса </a:t>
            </a:r>
            <a:r>
              <a:rPr lang="en-US" b="1" dirty="0">
                <a:latin typeface="PT Mono" panose="02060509020205020204" pitchFamily="49" charset="-52"/>
                <a:ea typeface="PT Mono" panose="02060509020205020204" pitchFamily="49" charset="-52"/>
              </a:rPr>
              <a:t>Console</a:t>
            </a:r>
            <a:r>
              <a:rPr lang="en-US" dirty="0"/>
              <a:t>;</a:t>
            </a:r>
            <a:endParaRPr lang="ru-RU" dirty="0"/>
          </a:p>
          <a:p>
            <a:r>
              <a:rPr lang="ru-RU" dirty="0"/>
              <a:t>Основные методы для работы:</a:t>
            </a:r>
            <a:endParaRPr lang="en-US" dirty="0"/>
          </a:p>
          <a:p>
            <a:pPr lvl="1"/>
            <a:r>
              <a:rPr lang="en-US" b="1" dirty="0" err="1">
                <a:latin typeface="PT Mono" panose="02060509020205020204" pitchFamily="49" charset="-52"/>
                <a:ea typeface="PT Mono" panose="02060509020205020204" pitchFamily="49" charset="-52"/>
              </a:rPr>
              <a:t>ReadKey</a:t>
            </a:r>
            <a:r>
              <a:rPr lang="en-US" b="1" dirty="0">
                <a:latin typeface="PT Mono" panose="02060509020205020204" pitchFamily="49" charset="-52"/>
                <a:ea typeface="PT Mono" panose="02060509020205020204" pitchFamily="49" charset="-52"/>
              </a:rPr>
              <a:t>()</a:t>
            </a:r>
            <a:r>
              <a:rPr lang="en-US" dirty="0"/>
              <a:t> — </a:t>
            </a:r>
            <a:r>
              <a:rPr lang="ru-RU" dirty="0"/>
              <a:t>считывает одну клавишу;</a:t>
            </a:r>
          </a:p>
          <a:p>
            <a:pPr lvl="1"/>
            <a:r>
              <a:rPr lang="en-US" b="1" dirty="0" err="1">
                <a:latin typeface="PT Mono" panose="02060509020205020204" pitchFamily="49" charset="-52"/>
                <a:ea typeface="PT Mono" panose="02060509020205020204" pitchFamily="49" charset="-52"/>
              </a:rPr>
              <a:t>ReadLine</a:t>
            </a:r>
            <a:r>
              <a:rPr lang="en-US" b="1" dirty="0">
                <a:latin typeface="PT Mono" panose="02060509020205020204" pitchFamily="49" charset="-52"/>
                <a:ea typeface="PT Mono" panose="02060509020205020204" pitchFamily="49" charset="-52"/>
              </a:rPr>
              <a:t>()</a:t>
            </a:r>
            <a:r>
              <a:rPr lang="en-US" dirty="0"/>
              <a:t> — </a:t>
            </a:r>
            <a:r>
              <a:rPr lang="ru-RU" dirty="0"/>
              <a:t>считывает строку;</a:t>
            </a:r>
          </a:p>
          <a:p>
            <a:pPr lvl="1"/>
            <a:r>
              <a:rPr lang="en-US" b="1" dirty="0">
                <a:latin typeface="PT Mono" panose="02060509020205020204" pitchFamily="49" charset="-52"/>
                <a:ea typeface="PT Mono" panose="02060509020205020204" pitchFamily="49" charset="-52"/>
              </a:rPr>
              <a:t>Write()</a:t>
            </a:r>
            <a:r>
              <a:rPr lang="en-US" dirty="0"/>
              <a:t> — </a:t>
            </a:r>
            <a:r>
              <a:rPr lang="ru-RU" dirty="0"/>
              <a:t>выводит значение переменной или результат выражения;</a:t>
            </a:r>
          </a:p>
          <a:p>
            <a:pPr lvl="1"/>
            <a:r>
              <a:rPr lang="en-US" b="1" dirty="0" err="1">
                <a:latin typeface="PT Mono" panose="02060509020205020204" pitchFamily="49" charset="-52"/>
                <a:ea typeface="PT Mono" panose="02060509020205020204" pitchFamily="49" charset="-52"/>
              </a:rPr>
              <a:t>WriteLine</a:t>
            </a:r>
            <a:r>
              <a:rPr lang="en-US" b="1" dirty="0">
                <a:latin typeface="PT Mono" panose="02060509020205020204" pitchFamily="49" charset="-52"/>
                <a:ea typeface="PT Mono" panose="02060509020205020204" pitchFamily="49" charset="-52"/>
              </a:rPr>
              <a:t>()</a:t>
            </a:r>
            <a:r>
              <a:rPr lang="en-US" dirty="0"/>
              <a:t> —</a:t>
            </a:r>
            <a:r>
              <a:rPr lang="ru-RU" dirty="0"/>
              <a:t> то же, что и</a:t>
            </a:r>
            <a:r>
              <a:rPr lang="en-US" dirty="0"/>
              <a:t> </a:t>
            </a:r>
            <a:r>
              <a:rPr lang="en-US" b="1" dirty="0">
                <a:latin typeface="PT Mono" panose="02060509020205020204" pitchFamily="49" charset="-52"/>
                <a:ea typeface="PT Mono" panose="02060509020205020204" pitchFamily="49" charset="-52"/>
              </a:rPr>
              <a:t>Write()</a:t>
            </a:r>
            <a:r>
              <a:rPr lang="en-US" dirty="0"/>
              <a:t> </a:t>
            </a:r>
            <a:r>
              <a:rPr lang="ru-RU" dirty="0"/>
              <a:t>+ символ новой строки</a:t>
            </a:r>
            <a:r>
              <a:rPr lang="en-US" dirty="0"/>
              <a:t>.</a:t>
            </a:r>
          </a:p>
          <a:p>
            <a:endParaRPr lang="en-US" dirty="0"/>
          </a:p>
        </p:txBody>
      </p:sp>
      <p:sp>
        <p:nvSpPr>
          <p:cNvPr id="6" name="Title 5"/>
          <p:cNvSpPr>
            <a:spLocks noGrp="1"/>
          </p:cNvSpPr>
          <p:nvPr>
            <p:ph type="title"/>
          </p:nvPr>
        </p:nvSpPr>
        <p:spPr/>
        <p:txBody>
          <a:bodyPr/>
          <a:lstStyle/>
          <a:p>
            <a:r>
              <a:rPr lang="ru-RU" dirty="0"/>
              <a:t>Работа с консолью</a:t>
            </a:r>
            <a:endParaRPr lang="en-US" dirty="0"/>
          </a:p>
        </p:txBody>
      </p:sp>
      <p:pic>
        <p:nvPicPr>
          <p:cNvPr id="4" name="Picture 3"/>
          <p:cNvPicPr>
            <a:picLocks noChangeAspect="1"/>
          </p:cNvPicPr>
          <p:nvPr/>
        </p:nvPicPr>
        <p:blipFill>
          <a:blip r:embed="rId2"/>
          <a:stretch>
            <a:fillRect/>
          </a:stretch>
        </p:blipFill>
        <p:spPr>
          <a:xfrm>
            <a:off x="6680410" y="5736591"/>
            <a:ext cx="5000625" cy="428625"/>
          </a:xfrm>
          <a:prstGeom prst="rect">
            <a:avLst/>
          </a:prstGeom>
        </p:spPr>
      </p:pic>
    </p:spTree>
    <p:extLst>
      <p:ext uri="{BB962C8B-B14F-4D97-AF65-F5344CB8AC3E}">
        <p14:creationId xmlns:p14="http://schemas.microsoft.com/office/powerpoint/2010/main" val="705434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 — </a:t>
            </a:r>
            <a:r>
              <a:rPr lang="ru-RU" dirty="0"/>
              <a:t>объектно-ориентированный язык. Все данные хранятся в объектах;</a:t>
            </a:r>
          </a:p>
          <a:p>
            <a:r>
              <a:rPr lang="ru-RU" dirty="0"/>
              <a:t>Для доступа к объектам используются переменные. Каждая переменная обладает именем и хранит информацию о типе объекта и его адресе в памяти;</a:t>
            </a:r>
          </a:p>
          <a:p>
            <a:r>
              <a:rPr lang="ru-RU" dirty="0"/>
              <a:t>Тип данных определяет размер объекта и формат его представления в памяти. Поменять тип данных объекта нельзя;</a:t>
            </a:r>
          </a:p>
          <a:p>
            <a:r>
              <a:rPr lang="ru-RU" dirty="0"/>
              <a:t>Все типы данных можно разделить на две категории: структуры и классы.</a:t>
            </a:r>
            <a:endParaRPr lang="en-US" dirty="0"/>
          </a:p>
        </p:txBody>
      </p:sp>
      <p:sp>
        <p:nvSpPr>
          <p:cNvPr id="3" name="Title 2"/>
          <p:cNvSpPr>
            <a:spLocks noGrp="1"/>
          </p:cNvSpPr>
          <p:nvPr>
            <p:ph type="title"/>
          </p:nvPr>
        </p:nvSpPr>
        <p:spPr/>
        <p:txBody>
          <a:bodyPr/>
          <a:lstStyle/>
          <a:p>
            <a:r>
              <a:rPr lang="ru-RU" dirty="0"/>
              <a:t>Базовые понятия </a:t>
            </a:r>
            <a:r>
              <a:rPr lang="en-US" dirty="0"/>
              <a:t>C#</a:t>
            </a:r>
          </a:p>
        </p:txBody>
      </p:sp>
    </p:spTree>
    <p:extLst>
      <p:ext uri="{BB962C8B-B14F-4D97-AF65-F5344CB8AC3E}">
        <p14:creationId xmlns:p14="http://schemas.microsoft.com/office/powerpoint/2010/main" val="4240905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fontScale="77500" lnSpcReduction="20000"/>
          </a:bodyPr>
          <a:lstStyle/>
          <a:p>
            <a:r>
              <a:rPr lang="ru-RU" dirty="0"/>
              <a:t>Целочисленные</a:t>
            </a:r>
            <a:r>
              <a:rPr lang="en-US" dirty="0"/>
              <a:t>:</a:t>
            </a:r>
            <a:r>
              <a:rPr lang="ru-RU" dirty="0"/>
              <a:t> знаковые (</a:t>
            </a:r>
            <a:r>
              <a:rPr lang="en-US" b="1" dirty="0" err="1">
                <a:solidFill>
                  <a:schemeClr val="accent6"/>
                </a:solidFill>
                <a:latin typeface="PT Mono" panose="02060509020205020204" pitchFamily="49" charset="-52"/>
                <a:ea typeface="PT Mono" panose="02060509020205020204" pitchFamily="49" charset="-52"/>
              </a:rPr>
              <a:t>sbyte</a:t>
            </a:r>
            <a:r>
              <a:rPr lang="ru-RU" dirty="0"/>
              <a:t>, </a:t>
            </a:r>
            <a:r>
              <a:rPr lang="en-US" b="1" dirty="0">
                <a:latin typeface="PT Mono" panose="02060509020205020204" pitchFamily="49" charset="-52"/>
                <a:ea typeface="PT Mono" panose="02060509020205020204" pitchFamily="49" charset="-52"/>
              </a:rPr>
              <a:t>short</a:t>
            </a:r>
            <a:r>
              <a:rPr lang="ru-RU" dirty="0"/>
              <a:t>, </a:t>
            </a:r>
            <a:r>
              <a:rPr lang="en-US" b="1" dirty="0" err="1">
                <a:latin typeface="PT Mono" panose="02060509020205020204" pitchFamily="49" charset="-52"/>
                <a:ea typeface="PT Mono" panose="02060509020205020204" pitchFamily="49" charset="-52"/>
              </a:rPr>
              <a:t>int</a:t>
            </a:r>
            <a:r>
              <a:rPr lang="ru-RU" dirty="0"/>
              <a:t>, </a:t>
            </a:r>
            <a:r>
              <a:rPr lang="en-US" b="1" dirty="0">
                <a:latin typeface="PT Mono" panose="02060509020205020204" pitchFamily="49" charset="-52"/>
                <a:ea typeface="PT Mono" panose="02060509020205020204" pitchFamily="49" charset="-52"/>
              </a:rPr>
              <a:t>long</a:t>
            </a:r>
            <a:r>
              <a:rPr lang="ru-RU" dirty="0"/>
              <a:t>) и беззнаковые (</a:t>
            </a:r>
            <a:r>
              <a:rPr lang="en-US" b="1" dirty="0">
                <a:latin typeface="PT Mono" panose="02060509020205020204" pitchFamily="49" charset="-52"/>
                <a:ea typeface="PT Mono" panose="02060509020205020204" pitchFamily="49" charset="-52"/>
              </a:rPr>
              <a:t>byte</a:t>
            </a:r>
            <a:r>
              <a:rPr lang="ru-RU" dirty="0"/>
              <a:t>, </a:t>
            </a:r>
            <a:r>
              <a:rPr lang="en-US" b="1" dirty="0" err="1">
                <a:solidFill>
                  <a:schemeClr val="accent6"/>
                </a:solidFill>
                <a:latin typeface="PT Mono" panose="02060509020205020204" pitchFamily="49" charset="-52"/>
                <a:ea typeface="PT Mono" panose="02060509020205020204" pitchFamily="49" charset="-52"/>
              </a:rPr>
              <a:t>ushort</a:t>
            </a:r>
            <a:r>
              <a:rPr lang="ru-RU" dirty="0"/>
              <a:t>, </a:t>
            </a:r>
            <a:r>
              <a:rPr lang="en-US" b="1" dirty="0" err="1">
                <a:solidFill>
                  <a:schemeClr val="accent6"/>
                </a:solidFill>
                <a:latin typeface="PT Mono" panose="02060509020205020204" pitchFamily="49" charset="-52"/>
                <a:ea typeface="PT Mono" panose="02060509020205020204" pitchFamily="49" charset="-52"/>
              </a:rPr>
              <a:t>uint</a:t>
            </a:r>
            <a:r>
              <a:rPr lang="ru-RU" dirty="0"/>
              <a:t>, </a:t>
            </a:r>
            <a:r>
              <a:rPr lang="en-US" b="1" dirty="0" err="1">
                <a:solidFill>
                  <a:schemeClr val="accent6"/>
                </a:solidFill>
                <a:latin typeface="PT Mono" panose="02060509020205020204" pitchFamily="49" charset="-52"/>
                <a:ea typeface="PT Mono" panose="02060509020205020204" pitchFamily="49" charset="-52"/>
              </a:rPr>
              <a:t>ulong</a:t>
            </a:r>
            <a:r>
              <a:rPr lang="ru-RU" dirty="0"/>
              <a:t>, </a:t>
            </a:r>
            <a:r>
              <a:rPr lang="en-US" b="1" dirty="0">
                <a:latin typeface="PT Mono" panose="02060509020205020204" pitchFamily="49" charset="-52"/>
                <a:ea typeface="PT Mono" panose="02060509020205020204" pitchFamily="49" charset="-52"/>
              </a:rPr>
              <a:t>char</a:t>
            </a:r>
            <a:r>
              <a:rPr lang="ru-RU" dirty="0"/>
              <a:t>)</a:t>
            </a:r>
          </a:p>
          <a:p>
            <a:r>
              <a:rPr lang="ru-RU" dirty="0"/>
              <a:t>Вещественные</a:t>
            </a:r>
            <a:r>
              <a:rPr lang="en-US" dirty="0"/>
              <a:t> (c</a:t>
            </a:r>
            <a:r>
              <a:rPr lang="ru-RU" dirty="0"/>
              <a:t> плавающей точкой</a:t>
            </a:r>
            <a:r>
              <a:rPr lang="en-US" dirty="0"/>
              <a:t>)</a:t>
            </a:r>
            <a:r>
              <a:rPr lang="ru-RU" dirty="0"/>
              <a:t>: </a:t>
            </a:r>
            <a:r>
              <a:rPr lang="en-US" b="1" dirty="0">
                <a:latin typeface="PT Mono" panose="02060509020205020204" pitchFamily="49" charset="-52"/>
                <a:ea typeface="PT Mono" panose="02060509020205020204" pitchFamily="49" charset="-52"/>
              </a:rPr>
              <a:t>float</a:t>
            </a:r>
            <a:r>
              <a:rPr lang="en-US" dirty="0"/>
              <a:t>, </a:t>
            </a:r>
            <a:r>
              <a:rPr lang="en-US" b="1" dirty="0">
                <a:latin typeface="PT Mono" panose="02060509020205020204" pitchFamily="49" charset="-52"/>
                <a:ea typeface="PT Mono" panose="02060509020205020204" pitchFamily="49" charset="-52"/>
              </a:rPr>
              <a:t>double</a:t>
            </a:r>
            <a:r>
              <a:rPr lang="ru-RU" dirty="0"/>
              <a:t>,</a:t>
            </a:r>
            <a:r>
              <a:rPr lang="en-US" dirty="0"/>
              <a:t> </a:t>
            </a:r>
            <a:r>
              <a:rPr lang="en-US" b="1" dirty="0">
                <a:latin typeface="PT Mono" panose="02060509020205020204" pitchFamily="49" charset="-52"/>
                <a:ea typeface="PT Mono" panose="02060509020205020204" pitchFamily="49" charset="-52"/>
              </a:rPr>
              <a:t>decimal</a:t>
            </a:r>
            <a:endParaRPr lang="ru-RU" b="1" dirty="0">
              <a:latin typeface="PT Mono" panose="02060509020205020204" pitchFamily="49" charset="-52"/>
              <a:ea typeface="PT Mono" panose="02060509020205020204" pitchFamily="49" charset="-52"/>
            </a:endParaRPr>
          </a:p>
          <a:p>
            <a:r>
              <a:rPr lang="ru-RU" dirty="0"/>
              <a:t>Логический: </a:t>
            </a:r>
            <a:r>
              <a:rPr lang="en-US" b="1" dirty="0">
                <a:latin typeface="PT Mono" panose="02060509020205020204" pitchFamily="49" charset="-52"/>
                <a:ea typeface="PT Mono" panose="02060509020205020204" pitchFamily="49" charset="-52"/>
              </a:rPr>
              <a:t>bool</a:t>
            </a:r>
            <a:endParaRPr lang="ru-RU" b="1" dirty="0">
              <a:latin typeface="PT Mono" panose="02060509020205020204" pitchFamily="49" charset="-52"/>
              <a:ea typeface="PT Mono" panose="02060509020205020204" pitchFamily="49" charset="-52"/>
            </a:endParaRPr>
          </a:p>
          <a:p>
            <a:r>
              <a:rPr lang="ru-RU" dirty="0"/>
              <a:t>Строка:</a:t>
            </a:r>
            <a:r>
              <a:rPr lang="en-US" dirty="0"/>
              <a:t> </a:t>
            </a:r>
            <a:r>
              <a:rPr lang="en-US" b="1" dirty="0">
                <a:latin typeface="PT Mono" panose="02060509020205020204" pitchFamily="49" charset="-52"/>
                <a:ea typeface="PT Mono" panose="02060509020205020204" pitchFamily="49" charset="-52"/>
              </a:rPr>
              <a:t>string</a:t>
            </a:r>
            <a:endParaRPr lang="ru-RU" b="1" dirty="0">
              <a:latin typeface="PT Mono" panose="02060509020205020204" pitchFamily="49" charset="-52"/>
              <a:ea typeface="PT Mono" panose="02060509020205020204" pitchFamily="49" charset="-52"/>
            </a:endParaRPr>
          </a:p>
          <a:p>
            <a:r>
              <a:rPr lang="ru-RU" dirty="0"/>
              <a:t>Объект (универсальный тип):</a:t>
            </a:r>
            <a:r>
              <a:rPr lang="en-US" dirty="0"/>
              <a:t> </a:t>
            </a:r>
            <a:r>
              <a:rPr lang="en-US" b="1" dirty="0">
                <a:latin typeface="PT Mono" panose="02060509020205020204" pitchFamily="49" charset="-52"/>
                <a:ea typeface="PT Mono" panose="02060509020205020204" pitchFamily="49" charset="-52"/>
              </a:rPr>
              <a:t>object</a:t>
            </a:r>
            <a:endParaRPr lang="ru-RU" b="1" dirty="0">
              <a:latin typeface="PT Mono" panose="02060509020205020204" pitchFamily="49" charset="-52"/>
              <a:ea typeface="PT Mono" panose="02060509020205020204" pitchFamily="49" charset="-52"/>
            </a:endParaRPr>
          </a:p>
          <a:p>
            <a:endParaRPr lang="en-US" dirty="0"/>
          </a:p>
          <a:p>
            <a:r>
              <a:rPr lang="ru-RU" dirty="0"/>
              <a:t>Все базовые типы являются алиасами (псевдонимами) стандартных структур </a:t>
            </a:r>
            <a:r>
              <a:rPr lang="en-US" dirty="0"/>
              <a:t>.NET Framework:</a:t>
            </a:r>
          </a:p>
          <a:p>
            <a:pPr lvl="1"/>
            <a:r>
              <a:rPr lang="en-US" sz="2400" b="1" dirty="0" err="1">
                <a:latin typeface="PT Mono" panose="02060509020205020204" pitchFamily="49" charset="-52"/>
                <a:ea typeface="PT Mono" panose="02060509020205020204" pitchFamily="49" charset="-52"/>
              </a:rPr>
              <a:t>SByte</a:t>
            </a:r>
            <a:r>
              <a:rPr lang="en-US" dirty="0"/>
              <a:t>, </a:t>
            </a:r>
            <a:r>
              <a:rPr lang="en-US" sz="2400" b="1" dirty="0">
                <a:latin typeface="PT Mono" panose="02060509020205020204" pitchFamily="49" charset="-52"/>
                <a:ea typeface="PT Mono" panose="02060509020205020204" pitchFamily="49" charset="-52"/>
              </a:rPr>
              <a:t>Int16</a:t>
            </a:r>
            <a:r>
              <a:rPr lang="en-US" dirty="0"/>
              <a:t>, </a:t>
            </a:r>
            <a:r>
              <a:rPr lang="en-US" sz="2400" b="1" dirty="0">
                <a:latin typeface="PT Mono" panose="02060509020205020204" pitchFamily="49" charset="-52"/>
                <a:ea typeface="PT Mono" panose="02060509020205020204" pitchFamily="49" charset="-52"/>
              </a:rPr>
              <a:t>Int32</a:t>
            </a:r>
            <a:r>
              <a:rPr lang="en-US" dirty="0"/>
              <a:t>, </a:t>
            </a:r>
            <a:r>
              <a:rPr lang="en-US" sz="2400" b="1" dirty="0">
                <a:latin typeface="PT Mono" panose="02060509020205020204" pitchFamily="49" charset="-52"/>
                <a:ea typeface="PT Mono" panose="02060509020205020204" pitchFamily="49" charset="-52"/>
              </a:rPr>
              <a:t>Int64</a:t>
            </a:r>
            <a:r>
              <a:rPr lang="en-US" dirty="0"/>
              <a:t>; </a:t>
            </a:r>
            <a:r>
              <a:rPr lang="en-US" sz="2400" b="1" dirty="0">
                <a:latin typeface="PT Mono" panose="02060509020205020204" pitchFamily="49" charset="-52"/>
                <a:ea typeface="PT Mono" panose="02060509020205020204" pitchFamily="49" charset="-52"/>
              </a:rPr>
              <a:t>Byte</a:t>
            </a:r>
            <a:r>
              <a:rPr lang="en-US" dirty="0"/>
              <a:t>, </a:t>
            </a:r>
            <a:r>
              <a:rPr lang="en-US" sz="2400" b="1" dirty="0">
                <a:latin typeface="PT Mono" panose="02060509020205020204" pitchFamily="49" charset="-52"/>
                <a:ea typeface="PT Mono" panose="02060509020205020204" pitchFamily="49" charset="-52"/>
              </a:rPr>
              <a:t>UInt16</a:t>
            </a:r>
            <a:r>
              <a:rPr lang="en-US" dirty="0"/>
              <a:t>, </a:t>
            </a:r>
            <a:r>
              <a:rPr lang="en-US" sz="2400" b="1" dirty="0">
                <a:latin typeface="PT Mono" panose="02060509020205020204" pitchFamily="49" charset="-52"/>
                <a:ea typeface="PT Mono" panose="02060509020205020204" pitchFamily="49" charset="-52"/>
              </a:rPr>
              <a:t>UInt32</a:t>
            </a:r>
            <a:r>
              <a:rPr lang="en-US" dirty="0"/>
              <a:t>, </a:t>
            </a:r>
            <a:r>
              <a:rPr lang="en-US" sz="2400" b="1" dirty="0">
                <a:latin typeface="PT Mono" panose="02060509020205020204" pitchFamily="49" charset="-52"/>
                <a:ea typeface="PT Mono" panose="02060509020205020204" pitchFamily="49" charset="-52"/>
              </a:rPr>
              <a:t>UInt64</a:t>
            </a:r>
            <a:r>
              <a:rPr lang="en-US" dirty="0"/>
              <a:t>, </a:t>
            </a:r>
            <a:r>
              <a:rPr lang="en-US" sz="2400" b="1" dirty="0">
                <a:latin typeface="PT Mono" panose="02060509020205020204" pitchFamily="49" charset="-52"/>
                <a:ea typeface="PT Mono" panose="02060509020205020204" pitchFamily="49" charset="-52"/>
              </a:rPr>
              <a:t>Char</a:t>
            </a:r>
            <a:r>
              <a:rPr lang="en-US" dirty="0"/>
              <a:t>; </a:t>
            </a:r>
            <a:r>
              <a:rPr lang="en-US" sz="2400" b="1" dirty="0">
                <a:latin typeface="PT Mono" panose="02060509020205020204" pitchFamily="49" charset="-52"/>
                <a:ea typeface="PT Mono" panose="02060509020205020204" pitchFamily="49" charset="-52"/>
              </a:rPr>
              <a:t>Single</a:t>
            </a:r>
            <a:r>
              <a:rPr lang="en-US" dirty="0"/>
              <a:t>, </a:t>
            </a:r>
            <a:r>
              <a:rPr lang="en-US" sz="2400" b="1" dirty="0">
                <a:latin typeface="PT Mono" panose="02060509020205020204" pitchFamily="49" charset="-52"/>
                <a:ea typeface="PT Mono" panose="02060509020205020204" pitchFamily="49" charset="-52"/>
              </a:rPr>
              <a:t>Double</a:t>
            </a:r>
            <a:r>
              <a:rPr lang="en-US" dirty="0"/>
              <a:t>, </a:t>
            </a:r>
            <a:r>
              <a:rPr lang="en-US" sz="2400" b="1" dirty="0">
                <a:latin typeface="PT Mono" panose="02060509020205020204" pitchFamily="49" charset="-52"/>
                <a:ea typeface="PT Mono" panose="02060509020205020204" pitchFamily="49" charset="-52"/>
              </a:rPr>
              <a:t>Decimal</a:t>
            </a:r>
            <a:r>
              <a:rPr lang="en-US" dirty="0"/>
              <a:t>; </a:t>
            </a:r>
            <a:r>
              <a:rPr lang="en-US" sz="2400" b="1" dirty="0">
                <a:latin typeface="PT Mono" panose="02060509020205020204" pitchFamily="49" charset="-52"/>
                <a:ea typeface="PT Mono" panose="02060509020205020204" pitchFamily="49" charset="-52"/>
              </a:rPr>
              <a:t>Boolean</a:t>
            </a:r>
            <a:r>
              <a:rPr lang="en-US" dirty="0"/>
              <a:t>, </a:t>
            </a:r>
            <a:r>
              <a:rPr lang="en-US" sz="2400" b="1" dirty="0">
                <a:latin typeface="PT Mono" panose="02060509020205020204" pitchFamily="49" charset="-52"/>
                <a:ea typeface="PT Mono" panose="02060509020205020204" pitchFamily="49" charset="-52"/>
              </a:rPr>
              <a:t>String</a:t>
            </a:r>
            <a:r>
              <a:rPr lang="en-US" dirty="0"/>
              <a:t>, </a:t>
            </a:r>
            <a:r>
              <a:rPr lang="en-US" sz="2400" b="1" dirty="0">
                <a:latin typeface="PT Mono" panose="02060509020205020204" pitchFamily="49" charset="-52"/>
                <a:ea typeface="PT Mono" panose="02060509020205020204" pitchFamily="49" charset="-52"/>
              </a:rPr>
              <a:t>Object</a:t>
            </a:r>
            <a:endParaRPr lang="ru-RU" sz="2400" b="1" dirty="0">
              <a:latin typeface="PT Mono" panose="02060509020205020204" pitchFamily="49" charset="-52"/>
              <a:ea typeface="PT Mono" panose="02060509020205020204" pitchFamily="49" charset="-52"/>
            </a:endParaRPr>
          </a:p>
          <a:p>
            <a:r>
              <a:rPr lang="ru-RU" dirty="0"/>
              <a:t>Все базовые типы данных, кроме </a:t>
            </a:r>
            <a:r>
              <a:rPr lang="en-US" b="1" dirty="0">
                <a:latin typeface="PT Mono" panose="02060509020205020204" pitchFamily="49" charset="-52"/>
                <a:ea typeface="PT Mono" panose="02060509020205020204" pitchFamily="49" charset="-52"/>
              </a:rPr>
              <a:t>string</a:t>
            </a:r>
            <a:r>
              <a:rPr lang="en-US" dirty="0"/>
              <a:t> </a:t>
            </a:r>
            <a:r>
              <a:rPr lang="ru-RU" dirty="0"/>
              <a:t>и </a:t>
            </a:r>
            <a:r>
              <a:rPr lang="en-US" b="1" dirty="0">
                <a:latin typeface="PT Mono" panose="02060509020205020204" pitchFamily="49" charset="-52"/>
                <a:ea typeface="PT Mono" panose="02060509020205020204" pitchFamily="49" charset="-52"/>
              </a:rPr>
              <a:t>object</a:t>
            </a:r>
            <a:r>
              <a:rPr lang="ru-RU" dirty="0"/>
              <a:t>, являются структурами.</a:t>
            </a:r>
          </a:p>
          <a:p>
            <a:r>
              <a:rPr lang="ru-RU" dirty="0"/>
              <a:t>Типы </a:t>
            </a:r>
            <a:r>
              <a:rPr lang="en-US" b="1" dirty="0" err="1">
                <a:latin typeface="PT Mono" panose="02060509020205020204" pitchFamily="49" charset="-52"/>
                <a:ea typeface="PT Mono" panose="02060509020205020204" pitchFamily="49" charset="-52"/>
              </a:rPr>
              <a:t>sbyte</a:t>
            </a:r>
            <a:r>
              <a:rPr lang="en-US" dirty="0"/>
              <a:t>, </a:t>
            </a:r>
            <a:r>
              <a:rPr lang="en-US" b="1" dirty="0" err="1">
                <a:latin typeface="PT Mono" panose="02060509020205020204" pitchFamily="49" charset="-52"/>
                <a:ea typeface="PT Mono" panose="02060509020205020204" pitchFamily="49" charset="-52"/>
              </a:rPr>
              <a:t>ushort</a:t>
            </a:r>
            <a:r>
              <a:rPr lang="en-US" dirty="0"/>
              <a:t>, </a:t>
            </a:r>
            <a:r>
              <a:rPr lang="en-US" b="1" dirty="0" err="1">
                <a:latin typeface="PT Mono" panose="02060509020205020204" pitchFamily="49" charset="-52"/>
                <a:ea typeface="PT Mono" panose="02060509020205020204" pitchFamily="49" charset="-52"/>
              </a:rPr>
              <a:t>uint</a:t>
            </a:r>
            <a:r>
              <a:rPr lang="en-US" dirty="0"/>
              <a:t>, </a:t>
            </a:r>
            <a:r>
              <a:rPr lang="en-US" b="1" dirty="0" err="1">
                <a:latin typeface="PT Mono" panose="02060509020205020204" pitchFamily="49" charset="-52"/>
                <a:ea typeface="PT Mono" panose="02060509020205020204" pitchFamily="49" charset="-52"/>
              </a:rPr>
              <a:t>ulong</a:t>
            </a:r>
            <a:r>
              <a:rPr lang="ru-RU" dirty="0"/>
              <a:t> не являются </a:t>
            </a:r>
            <a:r>
              <a:rPr lang="en-US" dirty="0"/>
              <a:t>CLS</a:t>
            </a:r>
            <a:r>
              <a:rPr lang="ru-RU" dirty="0"/>
              <a:t>-совместимыми, их следует использовать с осторожностью.</a:t>
            </a:r>
          </a:p>
        </p:txBody>
      </p:sp>
      <p:sp>
        <p:nvSpPr>
          <p:cNvPr id="7" name="Title 6"/>
          <p:cNvSpPr>
            <a:spLocks noGrp="1"/>
          </p:cNvSpPr>
          <p:nvPr>
            <p:ph type="title"/>
          </p:nvPr>
        </p:nvSpPr>
        <p:spPr/>
        <p:txBody>
          <a:bodyPr/>
          <a:lstStyle/>
          <a:p>
            <a:r>
              <a:rPr lang="ru-RU"/>
              <a:t>Базовые типы языка </a:t>
            </a:r>
            <a:r>
              <a:rPr lang="en-US"/>
              <a:t>C#</a:t>
            </a:r>
            <a:endParaRPr lang="ru-RU" dirty="0"/>
          </a:p>
        </p:txBody>
      </p:sp>
    </p:spTree>
    <p:extLst>
      <p:ext uri="{BB962C8B-B14F-4D97-AF65-F5344CB8AC3E}">
        <p14:creationId xmlns:p14="http://schemas.microsoft.com/office/powerpoint/2010/main" val="2542755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ru-RU" dirty="0"/>
              <a:t>История </a:t>
            </a:r>
            <a:r>
              <a:rPr lang="en-US" dirty="0"/>
              <a:t>.NET</a:t>
            </a:r>
          </a:p>
          <a:p>
            <a:r>
              <a:rPr lang="ru-RU" dirty="0"/>
              <a:t>Структура </a:t>
            </a:r>
            <a:r>
              <a:rPr lang="en-US" dirty="0"/>
              <a:t>.NET </a:t>
            </a:r>
            <a:r>
              <a:rPr lang="ru-RU" dirty="0"/>
              <a:t>и язык </a:t>
            </a:r>
            <a:r>
              <a:rPr lang="en-US" dirty="0"/>
              <a:t>C#</a:t>
            </a:r>
            <a:endParaRPr lang="ru-RU" dirty="0"/>
          </a:p>
          <a:p>
            <a:r>
              <a:rPr lang="ru-RU" dirty="0"/>
              <a:t>Ресурсы и литература</a:t>
            </a:r>
          </a:p>
          <a:p>
            <a:r>
              <a:rPr lang="ru-RU" dirty="0"/>
              <a:t>Работа с консолью</a:t>
            </a:r>
          </a:p>
          <a:p>
            <a:r>
              <a:rPr lang="ru-RU" dirty="0"/>
              <a:t>Типы данных</a:t>
            </a:r>
          </a:p>
        </p:txBody>
      </p:sp>
      <p:pic>
        <p:nvPicPr>
          <p:cNvPr id="10" name="Picture Placeholder 9"/>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6230938" y="1846818"/>
            <a:ext cx="5584825" cy="3697764"/>
          </a:xfrm>
          <a:prstGeom prst="rect">
            <a:avLst/>
          </a:prstGeom>
        </p:spPr>
      </p:pic>
      <p:sp>
        <p:nvSpPr>
          <p:cNvPr id="3" name="Title 2"/>
          <p:cNvSpPr>
            <a:spLocks noGrp="1"/>
          </p:cNvSpPr>
          <p:nvPr>
            <p:ph type="title"/>
          </p:nvPr>
        </p:nvSpPr>
        <p:spPr/>
        <p:txBody>
          <a:bodyPr/>
          <a:lstStyle/>
          <a:p>
            <a:r>
              <a:rPr lang="ru-RU" dirty="0"/>
              <a:t>План занятия</a:t>
            </a:r>
            <a:endParaRPr lang="en-US" dirty="0"/>
          </a:p>
        </p:txBody>
      </p:sp>
    </p:spTree>
    <p:extLst>
      <p:ext uri="{BB962C8B-B14F-4D97-AF65-F5344CB8AC3E}">
        <p14:creationId xmlns:p14="http://schemas.microsoft.com/office/powerpoint/2010/main" val="1424908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u-RU" dirty="0"/>
              <a:t>Числовые:</a:t>
            </a:r>
          </a:p>
          <a:p>
            <a:endParaRPr lang="ru-RU" dirty="0"/>
          </a:p>
          <a:p>
            <a:endParaRPr lang="ru-RU" dirty="0"/>
          </a:p>
          <a:p>
            <a:endParaRPr lang="ru-RU" dirty="0"/>
          </a:p>
          <a:p>
            <a:r>
              <a:rPr lang="ru-RU" dirty="0"/>
              <a:t>Символьный:</a:t>
            </a:r>
          </a:p>
          <a:p>
            <a:endParaRPr lang="ru-RU" dirty="0"/>
          </a:p>
          <a:p>
            <a:r>
              <a:rPr lang="ru-RU" dirty="0"/>
              <a:t>Строковый:</a:t>
            </a:r>
            <a:endParaRPr lang="en-US" dirty="0"/>
          </a:p>
        </p:txBody>
      </p:sp>
      <p:sp>
        <p:nvSpPr>
          <p:cNvPr id="3" name="Title 2"/>
          <p:cNvSpPr>
            <a:spLocks noGrp="1"/>
          </p:cNvSpPr>
          <p:nvPr>
            <p:ph type="title"/>
          </p:nvPr>
        </p:nvSpPr>
        <p:spPr/>
        <p:txBody>
          <a:bodyPr/>
          <a:lstStyle/>
          <a:p>
            <a:r>
              <a:rPr lang="ru-RU" dirty="0"/>
              <a:t>Литералы</a:t>
            </a:r>
            <a:endParaRPr lang="en-US" dirty="0"/>
          </a:p>
        </p:txBody>
      </p:sp>
      <p:pic>
        <p:nvPicPr>
          <p:cNvPr id="4" name="Picture 3"/>
          <p:cNvPicPr>
            <a:picLocks noChangeAspect="1"/>
          </p:cNvPicPr>
          <p:nvPr/>
        </p:nvPicPr>
        <p:blipFill>
          <a:blip r:embed="rId2"/>
          <a:stretch>
            <a:fillRect/>
          </a:stretch>
        </p:blipFill>
        <p:spPr>
          <a:xfrm>
            <a:off x="1469030" y="1963068"/>
            <a:ext cx="2533650" cy="1257300"/>
          </a:xfrm>
          <a:prstGeom prst="rect">
            <a:avLst/>
          </a:prstGeom>
        </p:spPr>
      </p:pic>
      <p:pic>
        <p:nvPicPr>
          <p:cNvPr id="5" name="Picture 4"/>
          <p:cNvPicPr>
            <a:picLocks noChangeAspect="1"/>
          </p:cNvPicPr>
          <p:nvPr/>
        </p:nvPicPr>
        <p:blipFill>
          <a:blip r:embed="rId3"/>
          <a:stretch>
            <a:fillRect/>
          </a:stretch>
        </p:blipFill>
        <p:spPr>
          <a:xfrm>
            <a:off x="1469030" y="4010002"/>
            <a:ext cx="2105025" cy="409575"/>
          </a:xfrm>
          <a:prstGeom prst="rect">
            <a:avLst/>
          </a:prstGeom>
        </p:spPr>
      </p:pic>
      <p:pic>
        <p:nvPicPr>
          <p:cNvPr id="6" name="Picture 5"/>
          <p:cNvPicPr>
            <a:picLocks noChangeAspect="1"/>
          </p:cNvPicPr>
          <p:nvPr/>
        </p:nvPicPr>
        <p:blipFill>
          <a:blip r:embed="rId4"/>
          <a:stretch>
            <a:fillRect/>
          </a:stretch>
        </p:blipFill>
        <p:spPr>
          <a:xfrm>
            <a:off x="1469030" y="5077007"/>
            <a:ext cx="3829050" cy="400050"/>
          </a:xfrm>
          <a:prstGeom prst="rect">
            <a:avLst/>
          </a:prstGeom>
        </p:spPr>
      </p:pic>
      <p:sp>
        <p:nvSpPr>
          <p:cNvPr id="7" name="TextBox 6"/>
          <p:cNvSpPr txBox="1"/>
          <p:nvPr/>
        </p:nvSpPr>
        <p:spPr>
          <a:xfrm>
            <a:off x="7277061" y="1536031"/>
            <a:ext cx="4092346" cy="70788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ru-RU" sz="2000" dirty="0"/>
              <a:t>Литералов для других типов данных в </a:t>
            </a:r>
            <a:r>
              <a:rPr lang="en-US" sz="2000" dirty="0"/>
              <a:t>C#</a:t>
            </a:r>
            <a:r>
              <a:rPr lang="ru-RU" sz="2000" dirty="0"/>
              <a:t> не предусмотрено.</a:t>
            </a:r>
            <a:endParaRPr lang="en-US" sz="2000" dirty="0"/>
          </a:p>
        </p:txBody>
      </p:sp>
      <p:sp>
        <p:nvSpPr>
          <p:cNvPr id="8" name="TextBox 7"/>
          <p:cNvSpPr txBox="1"/>
          <p:nvPr/>
        </p:nvSpPr>
        <p:spPr>
          <a:xfrm>
            <a:off x="7277061" y="2860475"/>
            <a:ext cx="4092346" cy="132343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ru-RU" sz="2000" dirty="0"/>
              <a:t>Значения других типов можно получать при помощи операций приведения, а также различных методов преобразования.</a:t>
            </a:r>
            <a:endParaRPr lang="en-US" sz="2000" dirty="0"/>
          </a:p>
        </p:txBody>
      </p:sp>
    </p:spTree>
    <p:extLst>
      <p:ext uri="{BB962C8B-B14F-4D97-AF65-F5344CB8AC3E}">
        <p14:creationId xmlns:p14="http://schemas.microsoft.com/office/powerpoint/2010/main" val="1967206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a:t>Приведение встроенных типов</a:t>
            </a:r>
          </a:p>
        </p:txBody>
      </p:sp>
      <p:pic>
        <p:nvPicPr>
          <p:cNvPr id="10" name="Content Placeholder 9"/>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599005" y="1892649"/>
            <a:ext cx="3636963" cy="3005137"/>
          </a:xfrm>
          <a:prstGeom prst="rect">
            <a:avLst/>
          </a:prstGeom>
          <a:noFill/>
          <a:ln>
            <a:noFill/>
          </a:ln>
        </p:spPr>
      </p:pic>
      <p:sp>
        <p:nvSpPr>
          <p:cNvPr id="5" name="Rectangle 4"/>
          <p:cNvSpPr/>
          <p:nvPr/>
        </p:nvSpPr>
        <p:spPr>
          <a:xfrm>
            <a:off x="4902200" y="1751390"/>
            <a:ext cx="4737194" cy="492443"/>
          </a:xfrm>
          <a:prstGeom prst="rect">
            <a:avLst/>
          </a:prstGeom>
          <a:solidFill>
            <a:schemeClr val="accent2"/>
          </a:solidFill>
        </p:spPr>
        <p:txBody>
          <a:bodyPr wrap="none">
            <a:spAutoFit/>
          </a:bodyPr>
          <a:lstStyle/>
          <a:p>
            <a:r>
              <a:rPr lang="ru-RU" sz="2600" cap="all" dirty="0">
                <a:solidFill>
                  <a:schemeClr val="bg1"/>
                </a:solidFill>
                <a:latin typeface="+mj-lt"/>
              </a:rPr>
              <a:t>Неявное приведение</a:t>
            </a:r>
          </a:p>
        </p:txBody>
      </p:sp>
      <p:sp>
        <p:nvSpPr>
          <p:cNvPr id="7" name="Rectangle 6"/>
          <p:cNvSpPr/>
          <p:nvPr/>
        </p:nvSpPr>
        <p:spPr>
          <a:xfrm>
            <a:off x="4902200" y="3822854"/>
            <a:ext cx="4219425" cy="492443"/>
          </a:xfrm>
          <a:prstGeom prst="rect">
            <a:avLst/>
          </a:prstGeom>
          <a:solidFill>
            <a:schemeClr val="accent2"/>
          </a:solidFill>
        </p:spPr>
        <p:txBody>
          <a:bodyPr wrap="none">
            <a:spAutoFit/>
          </a:bodyPr>
          <a:lstStyle/>
          <a:p>
            <a:r>
              <a:rPr lang="ru-RU" sz="2600" cap="all" dirty="0">
                <a:solidFill>
                  <a:schemeClr val="bg1"/>
                </a:solidFill>
                <a:latin typeface="+mj-lt"/>
              </a:rPr>
              <a:t>Явное приведение</a:t>
            </a:r>
          </a:p>
        </p:txBody>
      </p:sp>
      <p:cxnSp>
        <p:nvCxnSpPr>
          <p:cNvPr id="3" name="Straight Arrow Connector 2"/>
          <p:cNvCxnSpPr/>
          <p:nvPr/>
        </p:nvCxnSpPr>
        <p:spPr>
          <a:xfrm>
            <a:off x="5095414" y="2605624"/>
            <a:ext cx="838200" cy="0"/>
          </a:xfrm>
          <a:prstGeom prst="straightConnector1">
            <a:avLst/>
          </a:prstGeom>
          <a:ln w="25400">
            <a:tailEnd type="stealth"/>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5095414" y="3062824"/>
            <a:ext cx="838200" cy="0"/>
          </a:xfrm>
          <a:prstGeom prst="straightConnector1">
            <a:avLst/>
          </a:prstGeom>
          <a:ln w="25400">
            <a:prstDash val="dash"/>
            <a:tailEnd type="stealth"/>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6175285" y="2389962"/>
            <a:ext cx="2736647" cy="369332"/>
          </a:xfrm>
          <a:prstGeom prst="rect">
            <a:avLst/>
          </a:prstGeom>
          <a:noFill/>
        </p:spPr>
        <p:txBody>
          <a:bodyPr wrap="none" rtlCol="0">
            <a:spAutoFit/>
          </a:bodyPr>
          <a:lstStyle/>
          <a:p>
            <a:r>
              <a:rPr lang="ru-RU" dirty="0"/>
              <a:t>предпочтительный путь</a:t>
            </a:r>
            <a:endParaRPr lang="en-US" dirty="0"/>
          </a:p>
        </p:txBody>
      </p:sp>
      <p:sp>
        <p:nvSpPr>
          <p:cNvPr id="11" name="TextBox 10"/>
          <p:cNvSpPr txBox="1"/>
          <p:nvPr/>
        </p:nvSpPr>
        <p:spPr>
          <a:xfrm>
            <a:off x="6175285" y="2847162"/>
            <a:ext cx="2013693" cy="369332"/>
          </a:xfrm>
          <a:prstGeom prst="rect">
            <a:avLst/>
          </a:prstGeom>
          <a:noFill/>
        </p:spPr>
        <p:txBody>
          <a:bodyPr wrap="none" rtlCol="0">
            <a:spAutoFit/>
          </a:bodyPr>
          <a:lstStyle/>
          <a:p>
            <a:r>
              <a:rPr lang="ru-RU" dirty="0"/>
              <a:t>допустимый путь</a:t>
            </a:r>
            <a:endParaRPr lang="en-US" dirty="0"/>
          </a:p>
        </p:txBody>
      </p:sp>
      <p:pic>
        <p:nvPicPr>
          <p:cNvPr id="2" name="Picture 1"/>
          <p:cNvPicPr>
            <a:picLocks noChangeAspect="1"/>
          </p:cNvPicPr>
          <p:nvPr/>
        </p:nvPicPr>
        <p:blipFill>
          <a:blip r:embed="rId4"/>
          <a:stretch>
            <a:fillRect/>
          </a:stretch>
        </p:blipFill>
        <p:spPr>
          <a:xfrm>
            <a:off x="5514514" y="4356234"/>
            <a:ext cx="3971925" cy="714375"/>
          </a:xfrm>
          <a:prstGeom prst="rect">
            <a:avLst/>
          </a:prstGeom>
        </p:spPr>
      </p:pic>
    </p:spTree>
    <p:extLst>
      <p:ext uri="{BB962C8B-B14F-4D97-AF65-F5344CB8AC3E}">
        <p14:creationId xmlns:p14="http://schemas.microsoft.com/office/powerpoint/2010/main" val="1728893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ru-RU" dirty="0"/>
              <a:t>Объект хранится непосредственно в </a:t>
            </a:r>
            <a:r>
              <a:rPr lang="ru-RU" u="sng" dirty="0"/>
              <a:t>стеке</a:t>
            </a:r>
            <a:r>
              <a:rPr lang="ru-RU" dirty="0"/>
              <a:t> (</a:t>
            </a:r>
            <a:r>
              <a:rPr lang="en-US" dirty="0"/>
              <a:t>stack memory</a:t>
            </a:r>
            <a:r>
              <a:rPr lang="ru-RU" dirty="0"/>
              <a:t>);</a:t>
            </a:r>
            <a:endParaRPr lang="en-US" dirty="0"/>
          </a:p>
          <a:p>
            <a:r>
              <a:rPr lang="ru-RU" dirty="0"/>
              <a:t>Время жизни объекта определяется областью видимости (</a:t>
            </a:r>
            <a:r>
              <a:rPr lang="en-US" dirty="0"/>
              <a:t>scope)</a:t>
            </a:r>
            <a:r>
              <a:rPr lang="ru-RU" dirty="0"/>
              <a:t>;</a:t>
            </a:r>
          </a:p>
          <a:p>
            <a:r>
              <a:rPr lang="ru-RU" dirty="0"/>
              <a:t>Применяются для хранения небольших объектов;</a:t>
            </a:r>
          </a:p>
          <a:p>
            <a:r>
              <a:rPr lang="ru-RU" dirty="0"/>
              <a:t>Обеспечивают более быстрый доступ к данным.</a:t>
            </a:r>
            <a:endParaRPr lang="en-US" dirty="0"/>
          </a:p>
        </p:txBody>
      </p:sp>
      <p:sp>
        <p:nvSpPr>
          <p:cNvPr id="5" name="Content Placeholder 4"/>
          <p:cNvSpPr>
            <a:spLocks noGrp="1"/>
          </p:cNvSpPr>
          <p:nvPr>
            <p:ph idx="11"/>
          </p:nvPr>
        </p:nvSpPr>
        <p:spPr/>
        <p:txBody>
          <a:bodyPr/>
          <a:lstStyle/>
          <a:p>
            <a:r>
              <a:rPr lang="ru-RU" dirty="0"/>
              <a:t>Сам объект хранятся в </a:t>
            </a:r>
            <a:r>
              <a:rPr lang="ru-RU" u="sng" dirty="0"/>
              <a:t>управляемой куче</a:t>
            </a:r>
            <a:r>
              <a:rPr lang="en-US" dirty="0"/>
              <a:t> (managed heap)</a:t>
            </a:r>
            <a:r>
              <a:rPr lang="ru-RU" dirty="0"/>
              <a:t>, ссылка на него ведёт себя как структура;</a:t>
            </a:r>
          </a:p>
          <a:p>
            <a:r>
              <a:rPr lang="ru-RU" dirty="0"/>
              <a:t>Ссылка может содержать специальное значение — </a:t>
            </a:r>
            <a:r>
              <a:rPr lang="en-US" b="1" dirty="0">
                <a:latin typeface="PT Mono" panose="02060509020205020204" pitchFamily="49" charset="-52"/>
                <a:ea typeface="PT Mono" panose="02060509020205020204" pitchFamily="49" charset="-52"/>
              </a:rPr>
              <a:t>null</a:t>
            </a:r>
            <a:r>
              <a:rPr lang="ru-RU" dirty="0"/>
              <a:t> (отсутствие объекта);</a:t>
            </a:r>
            <a:endParaRPr lang="en-US" dirty="0"/>
          </a:p>
          <a:p>
            <a:r>
              <a:rPr lang="ru-RU" dirty="0"/>
              <a:t>Если на объект нет живых ссылок, он будет автоматически удалён сборщиком мусора (</a:t>
            </a:r>
            <a:r>
              <a:rPr lang="en-US" dirty="0"/>
              <a:t>garbage collector)</a:t>
            </a:r>
            <a:r>
              <a:rPr lang="ru-RU" dirty="0"/>
              <a:t>;</a:t>
            </a:r>
          </a:p>
          <a:p>
            <a:r>
              <a:rPr lang="ru-RU" dirty="0"/>
              <a:t>Применяются для крупных объектов;</a:t>
            </a:r>
          </a:p>
          <a:p>
            <a:r>
              <a:rPr lang="ru-RU" dirty="0"/>
              <a:t>Удобно передавать из метода в метод.</a:t>
            </a:r>
            <a:endParaRPr lang="en-US" dirty="0"/>
          </a:p>
        </p:txBody>
      </p:sp>
      <p:sp>
        <p:nvSpPr>
          <p:cNvPr id="3" name="Title 2"/>
          <p:cNvSpPr>
            <a:spLocks noGrp="1"/>
          </p:cNvSpPr>
          <p:nvPr>
            <p:ph type="title"/>
          </p:nvPr>
        </p:nvSpPr>
        <p:spPr/>
        <p:txBody>
          <a:bodyPr/>
          <a:lstStyle/>
          <a:p>
            <a:r>
              <a:rPr lang="ru-RU" dirty="0"/>
              <a:t>Виды типов данных</a:t>
            </a:r>
            <a:endParaRPr lang="en-US" dirty="0"/>
          </a:p>
        </p:txBody>
      </p:sp>
      <p:sp>
        <p:nvSpPr>
          <p:cNvPr id="2" name="Text Placeholder 1"/>
          <p:cNvSpPr>
            <a:spLocks noGrp="1"/>
          </p:cNvSpPr>
          <p:nvPr>
            <p:ph type="body" sz="quarter" idx="12"/>
          </p:nvPr>
        </p:nvSpPr>
        <p:spPr>
          <a:xfrm>
            <a:off x="557531" y="1335234"/>
            <a:ext cx="2907142" cy="315920"/>
          </a:xfrm>
        </p:spPr>
        <p:txBody>
          <a:bodyPr/>
          <a:lstStyle/>
          <a:p>
            <a:r>
              <a:rPr lang="ru-RU" dirty="0"/>
              <a:t>Структуры = </a:t>
            </a:r>
            <a:r>
              <a:rPr lang="en-US" dirty="0"/>
              <a:t>value types</a:t>
            </a:r>
            <a:endParaRPr lang="ru-RU" dirty="0"/>
          </a:p>
        </p:txBody>
      </p:sp>
      <p:sp>
        <p:nvSpPr>
          <p:cNvPr id="6" name="Text Placeholder 5"/>
          <p:cNvSpPr>
            <a:spLocks noGrp="1"/>
          </p:cNvSpPr>
          <p:nvPr>
            <p:ph type="body" sz="quarter" idx="13"/>
          </p:nvPr>
        </p:nvSpPr>
        <p:spPr>
          <a:xfrm>
            <a:off x="6307542" y="1335234"/>
            <a:ext cx="3104055" cy="315920"/>
          </a:xfrm>
        </p:spPr>
        <p:txBody>
          <a:bodyPr/>
          <a:lstStyle/>
          <a:p>
            <a:r>
              <a:rPr lang="ru-RU" dirty="0"/>
              <a:t>Классы = </a:t>
            </a:r>
            <a:r>
              <a:rPr lang="en-US" dirty="0"/>
              <a:t>reference types</a:t>
            </a:r>
            <a:endParaRPr lang="ru-RU" dirty="0"/>
          </a:p>
        </p:txBody>
      </p:sp>
    </p:spTree>
    <p:extLst>
      <p:ext uri="{BB962C8B-B14F-4D97-AF65-F5344CB8AC3E}">
        <p14:creationId xmlns:p14="http://schemas.microsoft.com/office/powerpoint/2010/main" val="139028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9966" y="1737643"/>
            <a:ext cx="10438718" cy="2459384"/>
          </a:xfrm>
        </p:spPr>
      </p:pic>
      <p:sp>
        <p:nvSpPr>
          <p:cNvPr id="7" name="Title 6"/>
          <p:cNvSpPr>
            <a:spLocks noGrp="1"/>
          </p:cNvSpPr>
          <p:nvPr>
            <p:ph type="title"/>
          </p:nvPr>
        </p:nvSpPr>
        <p:spPr/>
        <p:txBody>
          <a:bodyPr/>
          <a:lstStyle/>
          <a:p>
            <a:r>
              <a:rPr lang="ru-RU"/>
              <a:t>Размещение объектов в памяти</a:t>
            </a:r>
            <a:endParaRPr lang="ru-RU" dirty="0"/>
          </a:p>
        </p:txBody>
      </p:sp>
      <p:sp>
        <p:nvSpPr>
          <p:cNvPr id="13" name="TextBox 12"/>
          <p:cNvSpPr txBox="1"/>
          <p:nvPr/>
        </p:nvSpPr>
        <p:spPr>
          <a:xfrm>
            <a:off x="341227" y="5002270"/>
            <a:ext cx="11484234" cy="1200329"/>
          </a:xfrm>
          <a:prstGeom prst="rect">
            <a:avLst/>
          </a:prstGeom>
          <a:noFill/>
        </p:spPr>
        <p:txBody>
          <a:bodyPr wrap="none" rtlCol="0">
            <a:spAutoFit/>
          </a:bodyPr>
          <a:lstStyle/>
          <a:p>
            <a:pPr marL="285750" indent="-285750">
              <a:buFont typeface="Arial" panose="020B0604020202020204" pitchFamily="34" charset="0"/>
              <a:buChar char="•"/>
            </a:pPr>
            <a:r>
              <a:rPr lang="ru-RU" dirty="0"/>
              <a:t>Тип </a:t>
            </a:r>
            <a:r>
              <a:rPr lang="en-US" b="1" dirty="0" err="1">
                <a:latin typeface="PT Mono" panose="02060509020205020204" pitchFamily="49" charset="-52"/>
                <a:ea typeface="PT Mono" panose="02060509020205020204" pitchFamily="49" charset="-52"/>
              </a:rPr>
              <a:t>int</a:t>
            </a:r>
            <a:r>
              <a:rPr lang="en-US" dirty="0"/>
              <a:t> </a:t>
            </a:r>
            <a:r>
              <a:rPr lang="ru-RU" dirty="0"/>
              <a:t>— структура, его объект размещается в стеке.</a:t>
            </a:r>
          </a:p>
          <a:p>
            <a:pPr marL="285750" indent="-285750">
              <a:buFont typeface="Arial" panose="020B0604020202020204" pitchFamily="34" charset="0"/>
              <a:buChar char="•"/>
            </a:pPr>
            <a:r>
              <a:rPr lang="ru-RU" dirty="0"/>
              <a:t>Тип </a:t>
            </a:r>
            <a:r>
              <a:rPr lang="en-US" b="1" dirty="0">
                <a:latin typeface="PT Mono" panose="02060509020205020204" pitchFamily="49" charset="-52"/>
                <a:ea typeface="PT Mono" panose="02060509020205020204" pitchFamily="49" charset="-52"/>
              </a:rPr>
              <a:t>string</a:t>
            </a:r>
            <a:r>
              <a:rPr lang="ru-RU" dirty="0"/>
              <a:t> — класс, его объект размещается в куче. В стеке находится </a:t>
            </a:r>
            <a:r>
              <a:rPr lang="ru-RU" i="1" dirty="0"/>
              <a:t>указатель</a:t>
            </a:r>
            <a:r>
              <a:rPr lang="ru-RU" dirty="0"/>
              <a:t> на объект в куче.</a:t>
            </a:r>
          </a:p>
          <a:p>
            <a:pPr marL="285750" indent="-285750">
              <a:buFont typeface="Arial" panose="020B0604020202020204" pitchFamily="34" charset="0"/>
              <a:buChar char="•"/>
            </a:pPr>
            <a:r>
              <a:rPr lang="ru-RU" dirty="0"/>
              <a:t>Длина указателя зависит от разрядности операционной системе (32/64 бита).</a:t>
            </a:r>
          </a:p>
          <a:p>
            <a:pPr marL="285750" indent="-285750">
              <a:buFont typeface="Arial" panose="020B0604020202020204" pitchFamily="34" charset="0"/>
              <a:buChar char="•"/>
            </a:pPr>
            <a:r>
              <a:rPr lang="ru-RU" dirty="0"/>
              <a:t>Указатель, содержащий значение </a:t>
            </a:r>
            <a:r>
              <a:rPr lang="ru-RU" dirty="0">
                <a:latin typeface="PT Mono" panose="02060509020205020204" pitchFamily="49" charset="-52"/>
                <a:ea typeface="PT Mono" panose="02060509020205020204" pitchFamily="49" charset="-52"/>
              </a:rPr>
              <a:t>0</a:t>
            </a:r>
            <a:r>
              <a:rPr lang="ru-RU" dirty="0"/>
              <a:t>, считается нулевым — </a:t>
            </a:r>
            <a:r>
              <a:rPr lang="en-US" b="1" dirty="0">
                <a:latin typeface="PT Mono" panose="02060509020205020204" pitchFamily="49" charset="-52"/>
                <a:ea typeface="PT Mono" panose="02060509020205020204" pitchFamily="49" charset="-52"/>
              </a:rPr>
              <a:t>null</a:t>
            </a:r>
            <a:r>
              <a:rPr lang="ru-RU" dirty="0"/>
              <a:t> — и никуда не указывает.</a:t>
            </a:r>
          </a:p>
        </p:txBody>
      </p:sp>
    </p:spTree>
    <p:extLst>
      <p:ext uri="{BB962C8B-B14F-4D97-AF65-F5344CB8AC3E}">
        <p14:creationId xmlns:p14="http://schemas.microsoft.com/office/powerpoint/2010/main" val="1431128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Создание пользовательских типов</a:t>
            </a:r>
            <a:endParaRPr lang="en-US" dirty="0"/>
          </a:p>
        </p:txBody>
      </p:sp>
      <p:pic>
        <p:nvPicPr>
          <p:cNvPr id="9" name="Picture 8"/>
          <p:cNvPicPr>
            <a:picLocks noChangeAspect="1"/>
          </p:cNvPicPr>
          <p:nvPr/>
        </p:nvPicPr>
        <p:blipFill>
          <a:blip r:embed="rId3"/>
          <a:stretch>
            <a:fillRect/>
          </a:stretch>
        </p:blipFill>
        <p:spPr>
          <a:xfrm>
            <a:off x="986200" y="1662111"/>
            <a:ext cx="2286000" cy="1314450"/>
          </a:xfrm>
          <a:prstGeom prst="rect">
            <a:avLst/>
          </a:prstGeom>
        </p:spPr>
      </p:pic>
      <p:pic>
        <p:nvPicPr>
          <p:cNvPr id="10" name="Picture 9"/>
          <p:cNvPicPr>
            <a:picLocks noChangeAspect="1"/>
          </p:cNvPicPr>
          <p:nvPr/>
        </p:nvPicPr>
        <p:blipFill>
          <a:blip r:embed="rId4"/>
          <a:stretch>
            <a:fillRect/>
          </a:stretch>
        </p:blipFill>
        <p:spPr>
          <a:xfrm>
            <a:off x="1047110" y="3677625"/>
            <a:ext cx="3400425" cy="857250"/>
          </a:xfrm>
          <a:prstGeom prst="rect">
            <a:avLst/>
          </a:prstGeom>
        </p:spPr>
      </p:pic>
      <p:pic>
        <p:nvPicPr>
          <p:cNvPr id="11" name="Picture 10"/>
          <p:cNvPicPr>
            <a:picLocks noChangeAspect="1"/>
          </p:cNvPicPr>
          <p:nvPr/>
        </p:nvPicPr>
        <p:blipFill>
          <a:blip r:embed="rId5"/>
          <a:stretch>
            <a:fillRect/>
          </a:stretch>
        </p:blipFill>
        <p:spPr>
          <a:xfrm>
            <a:off x="1047110" y="5065958"/>
            <a:ext cx="1400175" cy="838200"/>
          </a:xfrm>
          <a:prstGeom prst="rect">
            <a:avLst/>
          </a:prstGeom>
        </p:spPr>
      </p:pic>
      <p:pic>
        <p:nvPicPr>
          <p:cNvPr id="12" name="Picture 11"/>
          <p:cNvPicPr>
            <a:picLocks noChangeAspect="1"/>
          </p:cNvPicPr>
          <p:nvPr/>
        </p:nvPicPr>
        <p:blipFill>
          <a:blip r:embed="rId4"/>
          <a:stretch>
            <a:fillRect/>
          </a:stretch>
        </p:blipFill>
        <p:spPr>
          <a:xfrm>
            <a:off x="6630542" y="3641012"/>
            <a:ext cx="3400425" cy="857250"/>
          </a:xfrm>
          <a:prstGeom prst="rect">
            <a:avLst/>
          </a:prstGeom>
        </p:spPr>
      </p:pic>
      <p:pic>
        <p:nvPicPr>
          <p:cNvPr id="13" name="Picture 12"/>
          <p:cNvPicPr>
            <a:picLocks noChangeAspect="1"/>
          </p:cNvPicPr>
          <p:nvPr/>
        </p:nvPicPr>
        <p:blipFill>
          <a:blip r:embed="rId6"/>
          <a:stretch>
            <a:fillRect/>
          </a:stretch>
        </p:blipFill>
        <p:spPr>
          <a:xfrm>
            <a:off x="6630542" y="1662111"/>
            <a:ext cx="2295525" cy="1343025"/>
          </a:xfrm>
          <a:prstGeom prst="rect">
            <a:avLst/>
          </a:prstGeom>
        </p:spPr>
      </p:pic>
      <p:sp>
        <p:nvSpPr>
          <p:cNvPr id="14" name="TextBox 13"/>
          <p:cNvSpPr txBox="1"/>
          <p:nvPr/>
        </p:nvSpPr>
        <p:spPr>
          <a:xfrm>
            <a:off x="541538" y="1215815"/>
            <a:ext cx="1404552" cy="369332"/>
          </a:xfrm>
          <a:prstGeom prst="rect">
            <a:avLst/>
          </a:prstGeom>
          <a:noFill/>
        </p:spPr>
        <p:txBody>
          <a:bodyPr wrap="none" rtlCol="0">
            <a:spAutoFit/>
          </a:bodyPr>
          <a:lstStyle/>
          <a:p>
            <a:r>
              <a:rPr lang="ru-RU" b="1" dirty="0"/>
              <a:t>Структура:</a:t>
            </a:r>
            <a:endParaRPr lang="en-US" b="1" dirty="0"/>
          </a:p>
        </p:txBody>
      </p:sp>
      <p:sp>
        <p:nvSpPr>
          <p:cNvPr id="15" name="TextBox 14"/>
          <p:cNvSpPr txBox="1"/>
          <p:nvPr/>
        </p:nvSpPr>
        <p:spPr>
          <a:xfrm>
            <a:off x="541538" y="3271680"/>
            <a:ext cx="3584636" cy="369332"/>
          </a:xfrm>
          <a:prstGeom prst="rect">
            <a:avLst/>
          </a:prstGeom>
          <a:noFill/>
        </p:spPr>
        <p:txBody>
          <a:bodyPr wrap="none" rtlCol="0">
            <a:spAutoFit/>
          </a:bodyPr>
          <a:lstStyle/>
          <a:p>
            <a:r>
              <a:rPr lang="ru-RU" dirty="0"/>
              <a:t>Инициализация конструктором:</a:t>
            </a:r>
            <a:endParaRPr lang="en-US" dirty="0"/>
          </a:p>
        </p:txBody>
      </p:sp>
      <p:sp>
        <p:nvSpPr>
          <p:cNvPr id="16" name="TextBox 15"/>
          <p:cNvSpPr txBox="1"/>
          <p:nvPr/>
        </p:nvSpPr>
        <p:spPr>
          <a:xfrm>
            <a:off x="541538" y="4663094"/>
            <a:ext cx="3411511" cy="369332"/>
          </a:xfrm>
          <a:prstGeom prst="rect">
            <a:avLst/>
          </a:prstGeom>
          <a:noFill/>
        </p:spPr>
        <p:txBody>
          <a:bodyPr wrap="none" rtlCol="0">
            <a:spAutoFit/>
          </a:bodyPr>
          <a:lstStyle/>
          <a:p>
            <a:r>
              <a:rPr lang="ru-RU" dirty="0"/>
              <a:t>Ручная инициализация полей:</a:t>
            </a:r>
            <a:endParaRPr lang="en-US" dirty="0"/>
          </a:p>
        </p:txBody>
      </p:sp>
      <p:sp>
        <p:nvSpPr>
          <p:cNvPr id="17" name="TextBox 16"/>
          <p:cNvSpPr txBox="1"/>
          <p:nvPr/>
        </p:nvSpPr>
        <p:spPr>
          <a:xfrm>
            <a:off x="6285390" y="1215815"/>
            <a:ext cx="915635" cy="369332"/>
          </a:xfrm>
          <a:prstGeom prst="rect">
            <a:avLst/>
          </a:prstGeom>
          <a:noFill/>
        </p:spPr>
        <p:txBody>
          <a:bodyPr wrap="none" rtlCol="0">
            <a:spAutoFit/>
          </a:bodyPr>
          <a:lstStyle/>
          <a:p>
            <a:r>
              <a:rPr lang="ru-RU" b="1" dirty="0"/>
              <a:t>Класс:</a:t>
            </a:r>
            <a:endParaRPr lang="en-US" b="1" dirty="0"/>
          </a:p>
        </p:txBody>
      </p:sp>
      <p:sp>
        <p:nvSpPr>
          <p:cNvPr id="18" name="TextBox 17"/>
          <p:cNvSpPr txBox="1"/>
          <p:nvPr/>
        </p:nvSpPr>
        <p:spPr>
          <a:xfrm>
            <a:off x="6285390" y="3271680"/>
            <a:ext cx="3584636" cy="369332"/>
          </a:xfrm>
          <a:prstGeom prst="rect">
            <a:avLst/>
          </a:prstGeom>
          <a:noFill/>
        </p:spPr>
        <p:txBody>
          <a:bodyPr wrap="none" rtlCol="0">
            <a:spAutoFit/>
          </a:bodyPr>
          <a:lstStyle/>
          <a:p>
            <a:r>
              <a:rPr lang="ru-RU" dirty="0"/>
              <a:t>Инициализация конструктором:</a:t>
            </a:r>
            <a:endParaRPr lang="en-US" dirty="0"/>
          </a:p>
        </p:txBody>
      </p:sp>
      <p:sp>
        <p:nvSpPr>
          <p:cNvPr id="19" name="TextBox 18"/>
          <p:cNvSpPr txBox="1"/>
          <p:nvPr/>
        </p:nvSpPr>
        <p:spPr>
          <a:xfrm>
            <a:off x="6743207" y="5149295"/>
            <a:ext cx="5330440" cy="120032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ru-RU" dirty="0"/>
              <a:t>Конструктор по умолчанию изначально присутствует в любом пользовательском типе.</a:t>
            </a:r>
            <a:br>
              <a:rPr lang="ru-RU" dirty="0"/>
            </a:br>
            <a:r>
              <a:rPr lang="ru-RU" dirty="0"/>
              <a:t>Он выполняет инициализацию полей начальными значениями.</a:t>
            </a:r>
            <a:endParaRPr lang="en-US" dirty="0"/>
          </a:p>
        </p:txBody>
      </p:sp>
    </p:spTree>
    <p:extLst>
      <p:ext uri="{BB962C8B-B14F-4D97-AF65-F5344CB8AC3E}">
        <p14:creationId xmlns:p14="http://schemas.microsoft.com/office/powerpoint/2010/main" val="2881159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a:t>Инициализация объекта</a:t>
            </a:r>
            <a:endParaRPr lang="en-US" dirty="0"/>
          </a:p>
        </p:txBody>
      </p:sp>
      <p:pic>
        <p:nvPicPr>
          <p:cNvPr id="9" name="Picture 8"/>
          <p:cNvPicPr>
            <a:picLocks noChangeAspect="1"/>
          </p:cNvPicPr>
          <p:nvPr/>
        </p:nvPicPr>
        <p:blipFill>
          <a:blip r:embed="rId3"/>
          <a:stretch>
            <a:fillRect/>
          </a:stretch>
        </p:blipFill>
        <p:spPr>
          <a:xfrm>
            <a:off x="1004095" y="1501775"/>
            <a:ext cx="1228725" cy="809625"/>
          </a:xfrm>
          <a:prstGeom prst="rect">
            <a:avLst/>
          </a:prstGeom>
        </p:spPr>
      </p:pic>
      <p:pic>
        <p:nvPicPr>
          <p:cNvPr id="11" name="Picture 10"/>
          <p:cNvPicPr>
            <a:picLocks noChangeAspect="1"/>
          </p:cNvPicPr>
          <p:nvPr/>
        </p:nvPicPr>
        <p:blipFill>
          <a:blip r:embed="rId4"/>
          <a:stretch>
            <a:fillRect/>
          </a:stretch>
        </p:blipFill>
        <p:spPr>
          <a:xfrm>
            <a:off x="4772026" y="1468436"/>
            <a:ext cx="1304925" cy="876300"/>
          </a:xfrm>
          <a:prstGeom prst="rect">
            <a:avLst/>
          </a:prstGeom>
        </p:spPr>
      </p:pic>
      <p:pic>
        <p:nvPicPr>
          <p:cNvPr id="12" name="Picture 11"/>
          <p:cNvPicPr>
            <a:picLocks noChangeAspect="1"/>
          </p:cNvPicPr>
          <p:nvPr/>
        </p:nvPicPr>
        <p:blipFill>
          <a:blip r:embed="rId5"/>
          <a:stretch>
            <a:fillRect/>
          </a:stretch>
        </p:blipFill>
        <p:spPr>
          <a:xfrm>
            <a:off x="7127876" y="1501775"/>
            <a:ext cx="2733675" cy="1057275"/>
          </a:xfrm>
          <a:prstGeom prst="rect">
            <a:avLst/>
          </a:prstGeom>
        </p:spPr>
      </p:pic>
      <p:cxnSp>
        <p:nvCxnSpPr>
          <p:cNvPr id="16" name="Straight Connector 15"/>
          <p:cNvCxnSpPr/>
          <p:nvPr/>
        </p:nvCxnSpPr>
        <p:spPr>
          <a:xfrm>
            <a:off x="714375" y="2819400"/>
            <a:ext cx="9572626"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6"/>
          <a:stretch>
            <a:fillRect/>
          </a:stretch>
        </p:blipFill>
        <p:spPr>
          <a:xfrm>
            <a:off x="1004094" y="2971800"/>
            <a:ext cx="2000250" cy="1828800"/>
          </a:xfrm>
          <a:prstGeom prst="rect">
            <a:avLst/>
          </a:prstGeom>
        </p:spPr>
      </p:pic>
      <p:pic>
        <p:nvPicPr>
          <p:cNvPr id="21" name="Picture 20"/>
          <p:cNvPicPr>
            <a:picLocks noChangeAspect="1"/>
          </p:cNvPicPr>
          <p:nvPr/>
        </p:nvPicPr>
        <p:blipFill>
          <a:blip r:embed="rId7"/>
          <a:stretch>
            <a:fillRect/>
          </a:stretch>
        </p:blipFill>
        <p:spPr>
          <a:xfrm>
            <a:off x="4772025" y="2978148"/>
            <a:ext cx="4457700" cy="2324100"/>
          </a:xfrm>
          <a:prstGeom prst="rect">
            <a:avLst/>
          </a:prstGeom>
        </p:spPr>
      </p:pic>
    </p:spTree>
    <p:extLst>
      <p:ext uri="{BB962C8B-B14F-4D97-AF65-F5344CB8AC3E}">
        <p14:creationId xmlns:p14="http://schemas.microsoft.com/office/powerpoint/2010/main" val="2358386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61912" y="1405055"/>
            <a:ext cx="8134826" cy="4578116"/>
          </a:xfrm>
        </p:spPr>
      </p:pic>
      <p:sp>
        <p:nvSpPr>
          <p:cNvPr id="3" name="Title 2"/>
          <p:cNvSpPr>
            <a:spLocks noGrp="1"/>
          </p:cNvSpPr>
          <p:nvPr>
            <p:ph type="title"/>
          </p:nvPr>
        </p:nvSpPr>
        <p:spPr/>
        <p:txBody>
          <a:bodyPr/>
          <a:lstStyle/>
          <a:p>
            <a:r>
              <a:rPr lang="ru-RU"/>
              <a:t>Создание пользовательских типов</a:t>
            </a:r>
            <a:endParaRPr lang="en-US" dirty="0"/>
          </a:p>
        </p:txBody>
      </p:sp>
    </p:spTree>
    <p:extLst>
      <p:ext uri="{BB962C8B-B14F-4D97-AF65-F5344CB8AC3E}">
        <p14:creationId xmlns:p14="http://schemas.microsoft.com/office/powerpoint/2010/main" val="813139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r>
              <a:rPr lang="ru-RU" dirty="0"/>
              <a:t>Копирование объектов осуществляется при помощи оператора присвоения значения</a:t>
            </a:r>
            <a:r>
              <a:rPr lang="en-US" dirty="0"/>
              <a:t> </a:t>
            </a:r>
            <a:r>
              <a:rPr lang="ru-RU" b="1" dirty="0">
                <a:latin typeface="PT Mono" panose="02060509020205020204" pitchFamily="49" charset="-52"/>
                <a:ea typeface="PT Mono" panose="02060509020205020204" pitchFamily="49" charset="-52"/>
                <a:cs typeface="Consolas" panose="020B0609020204030204" pitchFamily="49" charset="0"/>
              </a:rPr>
              <a:t>=</a:t>
            </a:r>
            <a:r>
              <a:rPr lang="ru-RU" dirty="0"/>
              <a:t> </a:t>
            </a:r>
          </a:p>
          <a:p>
            <a:r>
              <a:rPr lang="ru-RU" dirty="0"/>
              <a:t>Оператор выполняет копирование </a:t>
            </a:r>
            <a:r>
              <a:rPr lang="ru-RU" b="1" u="sng" dirty="0"/>
              <a:t>содержимого стека</a:t>
            </a:r>
            <a:r>
              <a:rPr lang="ru-RU" dirty="0"/>
              <a:t> из правого операнда в левый;</a:t>
            </a:r>
          </a:p>
          <a:p>
            <a:endParaRPr lang="ru-RU" dirty="0"/>
          </a:p>
          <a:p>
            <a:r>
              <a:rPr lang="ru-RU" dirty="0"/>
              <a:t>Объект структуры полностью хранится в стеке, поэтому оператор присвоения выполняет копирование самого объекта, его значения;</a:t>
            </a:r>
          </a:p>
          <a:p>
            <a:r>
              <a:rPr lang="ru-RU" dirty="0"/>
              <a:t>Объект класса хранит в стеке только ссылку, поэтому оператор присвоения выполняет копирование этой ссылки, ведущей на тот же самый объект в управляемой куче.</a:t>
            </a:r>
          </a:p>
        </p:txBody>
      </p:sp>
      <p:sp>
        <p:nvSpPr>
          <p:cNvPr id="5" name="Title 4"/>
          <p:cNvSpPr>
            <a:spLocks noGrp="1"/>
          </p:cNvSpPr>
          <p:nvPr>
            <p:ph type="title"/>
          </p:nvPr>
        </p:nvSpPr>
        <p:spPr/>
        <p:txBody>
          <a:bodyPr/>
          <a:lstStyle/>
          <a:p>
            <a:r>
              <a:rPr lang="ru-RU" dirty="0"/>
              <a:t>Копирование объектов структур и классов</a:t>
            </a:r>
            <a:endParaRPr lang="en-US" dirty="0"/>
          </a:p>
        </p:txBody>
      </p:sp>
    </p:spTree>
    <p:extLst>
      <p:ext uri="{BB962C8B-B14F-4D97-AF65-F5344CB8AC3E}">
        <p14:creationId xmlns:p14="http://schemas.microsoft.com/office/powerpoint/2010/main" val="3673853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2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3309" y="1951463"/>
            <a:ext cx="10912032" cy="2570898"/>
          </a:xfrm>
        </p:spPr>
      </p:pic>
      <p:sp>
        <p:nvSpPr>
          <p:cNvPr id="7" name="Title 6"/>
          <p:cNvSpPr>
            <a:spLocks noGrp="1"/>
          </p:cNvSpPr>
          <p:nvPr>
            <p:ph type="title"/>
          </p:nvPr>
        </p:nvSpPr>
        <p:spPr/>
        <p:txBody>
          <a:bodyPr/>
          <a:lstStyle/>
          <a:p>
            <a:r>
              <a:rPr lang="ru-RU" dirty="0"/>
              <a:t>Копирование объектов в памяти</a:t>
            </a:r>
          </a:p>
        </p:txBody>
      </p:sp>
      <p:sp>
        <p:nvSpPr>
          <p:cNvPr id="24" name="TextBox 23"/>
          <p:cNvSpPr txBox="1"/>
          <p:nvPr/>
        </p:nvSpPr>
        <p:spPr>
          <a:xfrm>
            <a:off x="301083" y="5854390"/>
            <a:ext cx="816922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defPPr>
              <a:defRPr lang="en-US"/>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ru-RU" dirty="0"/>
              <a:t>Оператор присвоения значения всегда копирует только значение в стеке.</a:t>
            </a:r>
          </a:p>
        </p:txBody>
      </p:sp>
    </p:spTree>
    <p:extLst>
      <p:ext uri="{BB962C8B-B14F-4D97-AF65-F5344CB8AC3E}">
        <p14:creationId xmlns:p14="http://schemas.microsoft.com/office/powerpoint/2010/main" val="3948345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52285" y="1375035"/>
            <a:ext cx="2619375" cy="1628775"/>
          </a:xfrm>
          <a:prstGeom prst="rect">
            <a:avLst/>
          </a:prstGeom>
        </p:spPr>
      </p:pic>
      <p:pic>
        <p:nvPicPr>
          <p:cNvPr id="5" name="Picture 4"/>
          <p:cNvPicPr>
            <a:picLocks noChangeAspect="1"/>
          </p:cNvPicPr>
          <p:nvPr/>
        </p:nvPicPr>
        <p:blipFill>
          <a:blip r:embed="rId4"/>
          <a:stretch>
            <a:fillRect/>
          </a:stretch>
        </p:blipFill>
        <p:spPr>
          <a:xfrm>
            <a:off x="7552285" y="3045687"/>
            <a:ext cx="3914775" cy="1590675"/>
          </a:xfrm>
          <a:prstGeom prst="rect">
            <a:avLst/>
          </a:prstGeom>
        </p:spPr>
      </p:pic>
      <p:pic>
        <p:nvPicPr>
          <p:cNvPr id="3" name="Picture 2"/>
          <p:cNvPicPr>
            <a:picLocks noChangeAspect="1"/>
          </p:cNvPicPr>
          <p:nvPr/>
        </p:nvPicPr>
        <p:blipFill>
          <a:blip r:embed="rId5"/>
          <a:stretch>
            <a:fillRect/>
          </a:stretch>
        </p:blipFill>
        <p:spPr>
          <a:xfrm>
            <a:off x="682101" y="3064738"/>
            <a:ext cx="3895725" cy="1552575"/>
          </a:xfrm>
          <a:prstGeom prst="rect">
            <a:avLst/>
          </a:prstGeom>
        </p:spPr>
      </p:pic>
      <p:pic>
        <p:nvPicPr>
          <p:cNvPr id="2" name="Picture 1"/>
          <p:cNvPicPr>
            <a:picLocks noChangeAspect="1"/>
          </p:cNvPicPr>
          <p:nvPr/>
        </p:nvPicPr>
        <p:blipFill>
          <a:blip r:embed="rId6"/>
          <a:stretch>
            <a:fillRect/>
          </a:stretch>
        </p:blipFill>
        <p:spPr>
          <a:xfrm>
            <a:off x="682101" y="1403611"/>
            <a:ext cx="2552700" cy="1571625"/>
          </a:xfrm>
          <a:prstGeom prst="rect">
            <a:avLst/>
          </a:prstGeom>
        </p:spPr>
      </p:pic>
      <p:sp>
        <p:nvSpPr>
          <p:cNvPr id="6" name="Title 5"/>
          <p:cNvSpPr>
            <a:spLocks noGrp="1"/>
          </p:cNvSpPr>
          <p:nvPr>
            <p:ph type="title"/>
          </p:nvPr>
        </p:nvSpPr>
        <p:spPr/>
        <p:txBody>
          <a:bodyPr/>
          <a:lstStyle/>
          <a:p>
            <a:r>
              <a:rPr lang="ru-RU" dirty="0"/>
              <a:t>Различия между структурами и классами</a:t>
            </a:r>
            <a:endParaRPr lang="en-US" dirty="0"/>
          </a:p>
        </p:txBody>
      </p:sp>
      <p:sp>
        <p:nvSpPr>
          <p:cNvPr id="9" name="Rectangle 8"/>
          <p:cNvSpPr/>
          <p:nvPr/>
        </p:nvSpPr>
        <p:spPr>
          <a:xfrm>
            <a:off x="3957433" y="5105401"/>
            <a:ext cx="4277133" cy="461665"/>
          </a:xfrm>
          <a:prstGeom prst="rect">
            <a:avLst/>
          </a:prstGeom>
        </p:spPr>
        <p:txBody>
          <a:bodyPr wrap="none">
            <a:spAutoFit/>
          </a:bodyPr>
          <a:lstStyle/>
          <a:p>
            <a:pPr algn="ctr">
              <a:buNone/>
            </a:pPr>
            <a:r>
              <a:rPr lang="ru-RU" sz="2400" dirty="0">
                <a:cs typeface="Courier New" pitchFamily="49" charset="0"/>
              </a:rPr>
              <a:t>Чему равны </a:t>
            </a:r>
            <a:r>
              <a:rPr lang="en-US" sz="2400" b="1" dirty="0">
                <a:latin typeface="PT Mono" panose="02060509020205020204" pitchFamily="49" charset="-52"/>
                <a:ea typeface="PT Mono" panose="02060509020205020204" pitchFamily="49" charset="-52"/>
                <a:cs typeface="Courier New" pitchFamily="49" charset="0"/>
              </a:rPr>
              <a:t>sp2.x</a:t>
            </a:r>
            <a:r>
              <a:rPr lang="en-US" sz="2400" dirty="0">
                <a:cs typeface="Courier New" pitchFamily="49" charset="0"/>
              </a:rPr>
              <a:t> </a:t>
            </a:r>
            <a:r>
              <a:rPr lang="ru-RU" sz="2400" dirty="0">
                <a:cs typeface="Courier New" pitchFamily="49" charset="0"/>
              </a:rPr>
              <a:t>и </a:t>
            </a:r>
            <a:r>
              <a:rPr lang="en-US" sz="2400" b="1" dirty="0">
                <a:latin typeface="PT Mono" panose="02060509020205020204" pitchFamily="49" charset="-52"/>
                <a:ea typeface="PT Mono" panose="02060509020205020204" pitchFamily="49" charset="-52"/>
                <a:cs typeface="Courier New" pitchFamily="49" charset="0"/>
              </a:rPr>
              <a:t>cp2.x</a:t>
            </a:r>
            <a:r>
              <a:rPr lang="ru-RU" sz="2400" dirty="0">
                <a:cs typeface="Courier New" pitchFamily="49" charset="0"/>
              </a:rPr>
              <a:t>?</a:t>
            </a:r>
            <a:endParaRPr lang="en-US" sz="2400" dirty="0">
              <a:cs typeface="Courier New" pitchFamily="49" charset="0"/>
            </a:endParaRPr>
          </a:p>
        </p:txBody>
      </p:sp>
      <p:sp>
        <p:nvSpPr>
          <p:cNvPr id="7" name="Rectangle 6"/>
          <p:cNvSpPr/>
          <p:nvPr/>
        </p:nvSpPr>
        <p:spPr>
          <a:xfrm>
            <a:off x="0" y="920734"/>
            <a:ext cx="12192000" cy="2769526"/>
          </a:xfrm>
          <a:prstGeom prst="rect">
            <a:avLst/>
          </a:prstGeom>
          <a:solidFill>
            <a:srgbClr val="464547">
              <a:alpha val="85098"/>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p>
        </p:txBody>
      </p:sp>
      <p:sp>
        <p:nvSpPr>
          <p:cNvPr id="17" name="Rectangle 16"/>
          <p:cNvSpPr/>
          <p:nvPr/>
        </p:nvSpPr>
        <p:spPr>
          <a:xfrm>
            <a:off x="0" y="3991792"/>
            <a:ext cx="12192000" cy="676533"/>
          </a:xfrm>
          <a:prstGeom prst="rect">
            <a:avLst/>
          </a:prstGeom>
          <a:solidFill>
            <a:srgbClr val="464547">
              <a:alpha val="85098"/>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p>
        </p:txBody>
      </p:sp>
      <p:sp>
        <p:nvSpPr>
          <p:cNvPr id="18" name="Rectangle 17"/>
          <p:cNvSpPr/>
          <p:nvPr/>
        </p:nvSpPr>
        <p:spPr>
          <a:xfrm>
            <a:off x="0" y="3690260"/>
            <a:ext cx="682101" cy="301532"/>
          </a:xfrm>
          <a:prstGeom prst="rect">
            <a:avLst/>
          </a:prstGeom>
          <a:solidFill>
            <a:srgbClr val="464547">
              <a:alpha val="85098"/>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p>
        </p:txBody>
      </p:sp>
      <p:sp>
        <p:nvSpPr>
          <p:cNvPr id="19" name="Rectangle 18"/>
          <p:cNvSpPr/>
          <p:nvPr/>
        </p:nvSpPr>
        <p:spPr>
          <a:xfrm>
            <a:off x="3331780" y="3690260"/>
            <a:ext cx="4220506" cy="301532"/>
          </a:xfrm>
          <a:prstGeom prst="rect">
            <a:avLst/>
          </a:prstGeom>
          <a:solidFill>
            <a:srgbClr val="464547">
              <a:alpha val="85098"/>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p>
        </p:txBody>
      </p:sp>
      <p:sp>
        <p:nvSpPr>
          <p:cNvPr id="20" name="Rectangle 19"/>
          <p:cNvSpPr/>
          <p:nvPr/>
        </p:nvSpPr>
        <p:spPr>
          <a:xfrm>
            <a:off x="10171660" y="3690260"/>
            <a:ext cx="2020340" cy="301532"/>
          </a:xfrm>
          <a:prstGeom prst="rect">
            <a:avLst/>
          </a:prstGeom>
          <a:solidFill>
            <a:srgbClr val="464547">
              <a:alpha val="85098"/>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60875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Microsoft Visual Studio:</a:t>
            </a:r>
            <a:br>
              <a:rPr lang="en-US" dirty="0"/>
            </a:br>
            <a:r>
              <a:rPr lang="en-US" dirty="0">
                <a:hlinkClick r:id="rId2"/>
              </a:rPr>
              <a:t>https://www.visualstudio.com/vs/community/</a:t>
            </a:r>
            <a:endParaRPr lang="en-US" dirty="0"/>
          </a:p>
          <a:p>
            <a:r>
              <a:rPr lang="en-US" dirty="0"/>
              <a:t>Docs Microsoft:</a:t>
            </a:r>
            <a:br>
              <a:rPr lang="en-US" dirty="0"/>
            </a:br>
            <a:r>
              <a:rPr lang="en-US" dirty="0">
                <a:hlinkClick r:id="rId3"/>
              </a:rPr>
              <a:t>https://docs.microsoft.com/en-us/</a:t>
            </a:r>
            <a:endParaRPr lang="en-US" dirty="0"/>
          </a:p>
          <a:p>
            <a:r>
              <a:rPr lang="en-US" dirty="0"/>
              <a:t>Stack Overflow:</a:t>
            </a:r>
            <a:br>
              <a:rPr lang="en-US" dirty="0"/>
            </a:br>
            <a:r>
              <a:rPr lang="en-US" dirty="0">
                <a:hlinkClick r:id="rId4"/>
              </a:rPr>
              <a:t>https://stackoverflow.com/</a:t>
            </a:r>
            <a:endParaRPr lang="en-US" dirty="0"/>
          </a:p>
          <a:p>
            <a:r>
              <a:rPr lang="ru-RU" dirty="0"/>
              <a:t>Хабрахабр:</a:t>
            </a:r>
            <a:br>
              <a:rPr lang="ru-RU" dirty="0"/>
            </a:br>
            <a:r>
              <a:rPr lang="en-US" dirty="0">
                <a:hlinkClick r:id="rId5"/>
              </a:rPr>
              <a:t>https://habrahabr.ru/</a:t>
            </a:r>
            <a:endParaRPr lang="en-US" dirty="0"/>
          </a:p>
          <a:p>
            <a:r>
              <a:rPr lang="en-US" dirty="0"/>
              <a:t>Google:</a:t>
            </a:r>
            <a:br>
              <a:rPr lang="en-US" dirty="0"/>
            </a:br>
            <a:r>
              <a:rPr lang="en-US" dirty="0">
                <a:hlinkClick r:id="rId6"/>
              </a:rPr>
              <a:t>https://google.com/</a:t>
            </a:r>
            <a:endParaRPr lang="en-US" dirty="0"/>
          </a:p>
          <a:p>
            <a:endParaRPr lang="en-US" dirty="0"/>
          </a:p>
        </p:txBody>
      </p:sp>
      <p:sp>
        <p:nvSpPr>
          <p:cNvPr id="10" name="Title 9"/>
          <p:cNvSpPr>
            <a:spLocks noGrp="1"/>
          </p:cNvSpPr>
          <p:nvPr>
            <p:ph type="title"/>
          </p:nvPr>
        </p:nvSpPr>
        <p:spPr/>
        <p:txBody>
          <a:bodyPr/>
          <a:lstStyle/>
          <a:p>
            <a:r>
              <a:rPr lang="ru-RU"/>
              <a:t>Ресурсы для начинающего </a:t>
            </a:r>
            <a:r>
              <a:rPr lang="en-US"/>
              <a:t>.NET </a:t>
            </a:r>
            <a:r>
              <a:rPr lang="ru-RU"/>
              <a:t>разработчика</a:t>
            </a:r>
            <a:endParaRPr lang="en-US" dirty="0"/>
          </a:p>
        </p:txBody>
      </p:sp>
    </p:spTree>
    <p:extLst>
      <p:ext uri="{BB962C8B-B14F-4D97-AF65-F5344CB8AC3E}">
        <p14:creationId xmlns:p14="http://schemas.microsoft.com/office/powerpoint/2010/main" val="522522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Копирование объектов в памяти</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6000" y="1701000"/>
            <a:ext cx="10080000" cy="3077500"/>
          </a:xfrm>
        </p:spPr>
      </p:pic>
    </p:spTree>
    <p:extLst>
      <p:ext uri="{BB962C8B-B14F-4D97-AF65-F5344CB8AC3E}">
        <p14:creationId xmlns:p14="http://schemas.microsoft.com/office/powerpoint/2010/main" val="3496937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Копирование объектов в памяти</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4800" y="1702800"/>
            <a:ext cx="10080000" cy="3077502"/>
          </a:xfrm>
        </p:spPr>
      </p:pic>
    </p:spTree>
    <p:extLst>
      <p:ext uri="{BB962C8B-B14F-4D97-AF65-F5344CB8AC3E}">
        <p14:creationId xmlns:p14="http://schemas.microsoft.com/office/powerpoint/2010/main" val="246790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a:bodyPr>
          <a:lstStyle/>
          <a:p>
            <a:r>
              <a:rPr lang="ru-RU" dirty="0"/>
              <a:t>Значение переменной</a:t>
            </a:r>
            <a:r>
              <a:rPr lang="en-US" dirty="0"/>
              <a:t> </a:t>
            </a:r>
            <a:r>
              <a:rPr lang="ru-RU" dirty="0"/>
              <a:t>или строки</a:t>
            </a:r>
          </a:p>
          <a:p>
            <a:endParaRPr lang="ru-RU" dirty="0"/>
          </a:p>
          <a:p>
            <a:endParaRPr lang="ru-RU" dirty="0"/>
          </a:p>
          <a:p>
            <a:endParaRPr lang="ru-RU" dirty="0"/>
          </a:p>
          <a:p>
            <a:endParaRPr lang="ru-RU" sz="900" dirty="0"/>
          </a:p>
          <a:p>
            <a:r>
              <a:rPr lang="ru-RU" dirty="0"/>
              <a:t>Ручное объединение строк (конкатенация)</a:t>
            </a:r>
          </a:p>
          <a:p>
            <a:endParaRPr lang="ru-RU" dirty="0"/>
          </a:p>
          <a:p>
            <a:r>
              <a:rPr lang="ru-RU" dirty="0"/>
              <a:t>Форматирование</a:t>
            </a:r>
            <a:endParaRPr lang="en-US" dirty="0"/>
          </a:p>
        </p:txBody>
      </p:sp>
      <p:sp>
        <p:nvSpPr>
          <p:cNvPr id="2" name="Title 1"/>
          <p:cNvSpPr>
            <a:spLocks noGrp="1"/>
          </p:cNvSpPr>
          <p:nvPr>
            <p:ph type="title"/>
          </p:nvPr>
        </p:nvSpPr>
        <p:spPr/>
        <p:txBody>
          <a:bodyPr/>
          <a:lstStyle/>
          <a:p>
            <a:r>
              <a:rPr lang="ru-RU" dirty="0"/>
              <a:t>Вывод данных в консоль</a:t>
            </a:r>
            <a:endParaRPr lang="en-US" dirty="0"/>
          </a:p>
        </p:txBody>
      </p:sp>
      <p:pic>
        <p:nvPicPr>
          <p:cNvPr id="4" name="Picture 3"/>
          <p:cNvPicPr>
            <a:picLocks noChangeAspect="1"/>
          </p:cNvPicPr>
          <p:nvPr/>
        </p:nvPicPr>
        <p:blipFill>
          <a:blip r:embed="rId3"/>
          <a:stretch>
            <a:fillRect/>
          </a:stretch>
        </p:blipFill>
        <p:spPr>
          <a:xfrm>
            <a:off x="1205405" y="5246054"/>
            <a:ext cx="6438900" cy="704850"/>
          </a:xfrm>
          <a:prstGeom prst="rect">
            <a:avLst/>
          </a:prstGeom>
        </p:spPr>
      </p:pic>
      <p:pic>
        <p:nvPicPr>
          <p:cNvPr id="5" name="Picture 4"/>
          <p:cNvPicPr>
            <a:picLocks noChangeAspect="1"/>
          </p:cNvPicPr>
          <p:nvPr/>
        </p:nvPicPr>
        <p:blipFill>
          <a:blip r:embed="rId4"/>
          <a:stretch>
            <a:fillRect/>
          </a:stretch>
        </p:blipFill>
        <p:spPr>
          <a:xfrm>
            <a:off x="1205405" y="4349385"/>
            <a:ext cx="6572250" cy="428625"/>
          </a:xfrm>
          <a:prstGeom prst="rect">
            <a:avLst/>
          </a:prstGeom>
        </p:spPr>
      </p:pic>
      <p:pic>
        <p:nvPicPr>
          <p:cNvPr id="6" name="Picture 5"/>
          <p:cNvPicPr>
            <a:picLocks noChangeAspect="1"/>
          </p:cNvPicPr>
          <p:nvPr/>
        </p:nvPicPr>
        <p:blipFill>
          <a:blip r:embed="rId5"/>
          <a:stretch>
            <a:fillRect/>
          </a:stretch>
        </p:blipFill>
        <p:spPr>
          <a:xfrm>
            <a:off x="1205405" y="1975402"/>
            <a:ext cx="3533775" cy="1562100"/>
          </a:xfrm>
          <a:prstGeom prst="rect">
            <a:avLst/>
          </a:prstGeom>
        </p:spPr>
      </p:pic>
    </p:spTree>
    <p:extLst>
      <p:ext uri="{BB962C8B-B14F-4D97-AF65-F5344CB8AC3E}">
        <p14:creationId xmlns:p14="http://schemas.microsoft.com/office/powerpoint/2010/main" val="1482211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ru-RU" dirty="0"/>
              <a:t>Консоль предоставляет ввод только текстовых данных;</a:t>
            </a:r>
          </a:p>
          <a:p>
            <a:r>
              <a:rPr lang="ru-RU" dirty="0"/>
              <a:t>Основным методом для чтения пользовательского ввода является </a:t>
            </a:r>
            <a:r>
              <a:rPr lang="en-US" b="1" dirty="0" err="1">
                <a:latin typeface="PT Mono" panose="02060509020205020204" pitchFamily="49" charset="-52"/>
                <a:ea typeface="PT Mono" panose="02060509020205020204" pitchFamily="49" charset="-52"/>
              </a:rPr>
              <a:t>Console.ReadLine</a:t>
            </a:r>
            <a:r>
              <a:rPr lang="en-US" b="1" dirty="0">
                <a:latin typeface="PT Mono" panose="02060509020205020204" pitchFamily="49" charset="-52"/>
                <a:ea typeface="PT Mono" panose="02060509020205020204" pitchFamily="49" charset="-52"/>
              </a:rPr>
              <a:t>()</a:t>
            </a:r>
            <a:r>
              <a:rPr lang="en-US" dirty="0"/>
              <a:t>;</a:t>
            </a:r>
            <a:endParaRPr lang="ru-RU" dirty="0"/>
          </a:p>
          <a:p>
            <a:r>
              <a:rPr lang="ru-RU" dirty="0"/>
              <a:t>Для преобразования строки к другому стандартному типу, как правило, используются методы </a:t>
            </a:r>
            <a:r>
              <a:rPr lang="en-US" b="1" dirty="0">
                <a:latin typeface="PT Mono" panose="02060509020205020204" pitchFamily="49" charset="-52"/>
                <a:ea typeface="PT Mono" panose="02060509020205020204" pitchFamily="49" charset="-52"/>
              </a:rPr>
              <a:t>Parse</a:t>
            </a:r>
            <a:r>
              <a:rPr lang="ru-RU" b="1" dirty="0">
                <a:latin typeface="PT Mono" panose="02060509020205020204" pitchFamily="49" charset="-52"/>
                <a:ea typeface="PT Mono" panose="02060509020205020204" pitchFamily="49" charset="-52"/>
              </a:rPr>
              <a:t>()</a:t>
            </a:r>
            <a:r>
              <a:rPr lang="en-US" b="1" dirty="0">
                <a:latin typeface="PT Mono" panose="02060509020205020204" pitchFamily="49" charset="-52"/>
                <a:ea typeface="PT Mono" panose="02060509020205020204" pitchFamily="49" charset="-52"/>
              </a:rPr>
              <a:t> </a:t>
            </a:r>
            <a:r>
              <a:rPr lang="ru-RU" dirty="0"/>
              <a:t>и</a:t>
            </a:r>
            <a:r>
              <a:rPr lang="en-US" dirty="0"/>
              <a:t> </a:t>
            </a:r>
            <a:r>
              <a:rPr lang="en-US" b="1" dirty="0" err="1">
                <a:latin typeface="PT Mono" panose="02060509020205020204" pitchFamily="49" charset="-52"/>
                <a:ea typeface="PT Mono" panose="02060509020205020204" pitchFamily="49" charset="-52"/>
              </a:rPr>
              <a:t>TryParse</a:t>
            </a:r>
            <a:r>
              <a:rPr lang="ru-RU" b="1" dirty="0">
                <a:latin typeface="PT Mono" panose="02060509020205020204" pitchFamily="49" charset="-52"/>
                <a:ea typeface="PT Mono" panose="02060509020205020204" pitchFamily="49" charset="-52"/>
              </a:rPr>
              <a:t>()</a:t>
            </a:r>
            <a:r>
              <a:rPr lang="en-US" b="1" dirty="0">
                <a:latin typeface="PT Mono" panose="02060509020205020204" pitchFamily="49" charset="-52"/>
                <a:ea typeface="PT Mono" panose="02060509020205020204" pitchFamily="49" charset="-52"/>
              </a:rPr>
              <a:t> </a:t>
            </a:r>
            <a:r>
              <a:rPr lang="ru-RU" dirty="0"/>
              <a:t>результирующего типа либо класс </a:t>
            </a:r>
            <a:r>
              <a:rPr lang="en-US" b="1" dirty="0" err="1">
                <a:latin typeface="PT Mono" panose="02060509020205020204" pitchFamily="49" charset="-52"/>
                <a:ea typeface="PT Mono" panose="02060509020205020204" pitchFamily="49" charset="-52"/>
              </a:rPr>
              <a:t>System.Convert</a:t>
            </a:r>
            <a:r>
              <a:rPr lang="ru-RU" dirty="0"/>
              <a:t>;</a:t>
            </a:r>
          </a:p>
          <a:p>
            <a:r>
              <a:rPr lang="ru-RU" dirty="0"/>
              <a:t>При ошибке преобразования типа может произойти исключительная ситуация, однако предусматривать её не обязательно.</a:t>
            </a:r>
          </a:p>
        </p:txBody>
      </p:sp>
      <p:pic>
        <p:nvPicPr>
          <p:cNvPr id="5" name="Content Placeholder 4"/>
          <p:cNvPicPr>
            <a:picLocks noGrp="1" noChangeAspect="1"/>
          </p:cNvPicPr>
          <p:nvPr>
            <p:ph idx="11"/>
          </p:nvPr>
        </p:nvPicPr>
        <p:blipFill>
          <a:blip r:embed="rId3"/>
          <a:stretch>
            <a:fillRect/>
          </a:stretch>
        </p:blipFill>
        <p:spPr>
          <a:xfrm>
            <a:off x="6418263" y="2790825"/>
            <a:ext cx="5210175" cy="1809750"/>
          </a:xfrm>
          <a:prstGeom prst="rect">
            <a:avLst/>
          </a:prstGeom>
        </p:spPr>
      </p:pic>
      <p:sp>
        <p:nvSpPr>
          <p:cNvPr id="3" name="Title 2"/>
          <p:cNvSpPr>
            <a:spLocks noGrp="1"/>
          </p:cNvSpPr>
          <p:nvPr>
            <p:ph type="title"/>
          </p:nvPr>
        </p:nvSpPr>
        <p:spPr/>
        <p:txBody>
          <a:bodyPr/>
          <a:lstStyle/>
          <a:p>
            <a:r>
              <a:rPr lang="ru-RU" dirty="0"/>
              <a:t>Ввод данных из консоли</a:t>
            </a:r>
          </a:p>
        </p:txBody>
      </p:sp>
    </p:spTree>
    <p:extLst>
      <p:ext uri="{BB962C8B-B14F-4D97-AF65-F5344CB8AC3E}">
        <p14:creationId xmlns:p14="http://schemas.microsoft.com/office/powerpoint/2010/main" val="2816455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4" name="Text Placeholder 3"/>
          <p:cNvSpPr>
            <a:spLocks noGrp="1"/>
          </p:cNvSpPr>
          <p:nvPr>
            <p:ph type="body" sz="quarter" idx="15"/>
          </p:nvPr>
        </p:nvSpPr>
        <p:spPr>
          <a:xfrm>
            <a:off x="2091809" y="5013523"/>
            <a:ext cx="5857706" cy="1285677"/>
          </a:xfrm>
          <a:solidFill>
            <a:srgbClr val="2E2D2F"/>
          </a:solidFill>
        </p:spPr>
        <p:txBody>
          <a:bodyPr anchor="ctr"/>
          <a:lstStyle/>
          <a:p>
            <a:pPr>
              <a:lnSpc>
                <a:spcPct val="100000"/>
              </a:lnSpc>
            </a:pPr>
            <a:r>
              <a:rPr lang="en-US" dirty="0">
                <a:latin typeface="Oswald Regular" panose="02000503000000000000" pitchFamily="2" charset="-52"/>
              </a:rPr>
              <a:t>Thanks for attention!</a:t>
            </a:r>
          </a:p>
        </p:txBody>
      </p:sp>
      <p:sp>
        <p:nvSpPr>
          <p:cNvPr id="12" name="Rectangle 11"/>
          <p:cNvSpPr/>
          <p:nvPr/>
        </p:nvSpPr>
        <p:spPr>
          <a:xfrm>
            <a:off x="215016" y="5013523"/>
            <a:ext cx="1640994" cy="164099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Placeholder 8"/>
          <p:cNvPicPr>
            <a:picLocks noGrp="1" noChangeAspect="1"/>
          </p:cNvPicPr>
          <p:nvPr>
            <p:ph type="pic" sz="quarter" idx="19"/>
          </p:nvPr>
        </p:nvPicPr>
        <p:blipFill>
          <a:blip r:embed="rId3">
            <a:extLst>
              <a:ext uri="{28A0092B-C50C-407E-A947-70E740481C1C}">
                <a14:useLocalDpi xmlns:a14="http://schemas.microsoft.com/office/drawing/2010/main" val="0"/>
              </a:ext>
            </a:extLst>
          </a:blip>
          <a:stretch>
            <a:fillRect/>
          </a:stretch>
        </p:blipFill>
        <p:spPr>
          <a:xfrm>
            <a:off x="231261" y="5528529"/>
            <a:ext cx="1629287" cy="610983"/>
          </a:xfrm>
        </p:spPr>
      </p:pic>
      <p:sp>
        <p:nvSpPr>
          <p:cNvPr id="14" name="Text Placeholder 4"/>
          <p:cNvSpPr>
            <a:spLocks noGrp="1"/>
          </p:cNvSpPr>
          <p:nvPr>
            <p:ph type="body" sz="quarter" idx="16"/>
          </p:nvPr>
        </p:nvSpPr>
        <p:spPr>
          <a:xfrm>
            <a:off x="2091808" y="6300425"/>
            <a:ext cx="5857707" cy="356572"/>
          </a:xfrm>
          <a:solidFill>
            <a:schemeClr val="bg1"/>
          </a:solidFill>
        </p:spPr>
        <p:txBody>
          <a:bodyPr/>
          <a:lstStyle/>
          <a:p>
            <a:r>
              <a:rPr lang="en-US" dirty="0">
                <a:solidFill>
                  <a:srgbClr val="2E2D2F"/>
                </a:solidFill>
                <a:latin typeface="Oswald Regular" panose="02000503000000000000" pitchFamily="2" charset="-52"/>
              </a:rPr>
              <a:t>ANTON PUDIKOV, Saratov, Russia</a:t>
            </a:r>
          </a:p>
        </p:txBody>
      </p:sp>
    </p:spTree>
    <p:extLst>
      <p:ext uri="{BB962C8B-B14F-4D97-AF65-F5344CB8AC3E}">
        <p14:creationId xmlns:p14="http://schemas.microsoft.com/office/powerpoint/2010/main" val="1781286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483" y="1439864"/>
            <a:ext cx="11362471" cy="4511040"/>
          </a:xfrm>
        </p:spPr>
        <p:txBody>
          <a:bodyPr>
            <a:normAutofit/>
          </a:bodyPr>
          <a:lstStyle/>
          <a:p>
            <a:pPr marL="0" indent="0">
              <a:buNone/>
            </a:pPr>
            <a:r>
              <a:rPr lang="ru-RU" sz="2000" b="1" dirty="0"/>
              <a:t>Язык </a:t>
            </a:r>
            <a:r>
              <a:rPr lang="en-US" sz="2000" b="1" dirty="0"/>
              <a:t>C#</a:t>
            </a:r>
            <a:r>
              <a:rPr lang="ru-RU" sz="2000" b="1" dirty="0"/>
              <a:t> и платформа </a:t>
            </a:r>
            <a:r>
              <a:rPr lang="en-US" sz="2000" b="1" dirty="0"/>
              <a:t>.NET</a:t>
            </a:r>
          </a:p>
          <a:p>
            <a:pPr marL="354013" indent="-173038"/>
            <a:r>
              <a:rPr lang="ru-RU" dirty="0"/>
              <a:t>Джеффри Рихтер</a:t>
            </a:r>
            <a:r>
              <a:rPr lang="en-US" dirty="0"/>
              <a:t> — CLR via C#</a:t>
            </a:r>
            <a:r>
              <a:rPr lang="ru-RU" dirty="0"/>
              <a:t> </a:t>
            </a:r>
            <a:endParaRPr lang="en-US" dirty="0"/>
          </a:p>
          <a:p>
            <a:pPr marL="354013" indent="-173038"/>
            <a:r>
              <a:rPr lang="ru-RU" dirty="0"/>
              <a:t>Эндрю Троелсен</a:t>
            </a:r>
            <a:r>
              <a:rPr lang="en-US" dirty="0"/>
              <a:t> — </a:t>
            </a:r>
            <a:r>
              <a:rPr lang="ru-RU" dirty="0"/>
              <a:t>Язык программирования C# 7 и платформы .NET и .NET </a:t>
            </a:r>
            <a:r>
              <a:rPr lang="ru-RU" dirty="0" err="1"/>
              <a:t>Core</a:t>
            </a:r>
            <a:endParaRPr lang="ru-RU" dirty="0"/>
          </a:p>
          <a:p>
            <a:pPr marL="354013" indent="-173038"/>
            <a:r>
              <a:rPr lang="ru-RU" dirty="0"/>
              <a:t>Андерс Хейлсберг, Мэдс Торгерсен, Скотт Вилтамут, Питер Голд</a:t>
            </a:r>
            <a:r>
              <a:rPr lang="en-US" dirty="0"/>
              <a:t> — </a:t>
            </a:r>
            <a:r>
              <a:rPr lang="ru-RU" dirty="0"/>
              <a:t>Язык программирования </a:t>
            </a:r>
            <a:r>
              <a:rPr lang="en-US" dirty="0"/>
              <a:t>C#</a:t>
            </a:r>
            <a:endParaRPr lang="ru-RU" dirty="0"/>
          </a:p>
          <a:p>
            <a:pPr marL="354013" indent="-173038"/>
            <a:r>
              <a:rPr lang="ru-RU" dirty="0"/>
              <a:t>Павел Агуров</a:t>
            </a:r>
            <a:r>
              <a:rPr lang="en-US" dirty="0"/>
              <a:t> — C#. </a:t>
            </a:r>
            <a:r>
              <a:rPr lang="ru-RU" dirty="0"/>
              <a:t>Сборник рецептов</a:t>
            </a:r>
          </a:p>
          <a:p>
            <a:pPr marL="0" indent="0">
              <a:buNone/>
            </a:pPr>
            <a:r>
              <a:rPr lang="ru-RU" sz="2000" b="1" dirty="0"/>
              <a:t>Проектирование</a:t>
            </a:r>
            <a:endParaRPr lang="en-US" sz="2000" b="1" dirty="0"/>
          </a:p>
          <a:p>
            <a:pPr marL="354013" indent="-173038"/>
            <a:r>
              <a:rPr lang="ru-RU" dirty="0"/>
              <a:t>Роберт Мартин, Мика Мартин</a:t>
            </a:r>
            <a:r>
              <a:rPr lang="en-US" dirty="0"/>
              <a:t> — </a:t>
            </a:r>
            <a:r>
              <a:rPr lang="ru-RU" dirty="0"/>
              <a:t>Принципы, паттерны и методики гибкой разработки на языке </a:t>
            </a:r>
            <a:r>
              <a:rPr lang="en-US" dirty="0"/>
              <a:t>C#</a:t>
            </a:r>
            <a:endParaRPr lang="ru-RU" dirty="0"/>
          </a:p>
          <a:p>
            <a:pPr marL="354013" indent="-173038"/>
            <a:r>
              <a:rPr lang="ru-RU" dirty="0"/>
              <a:t>Эрих Гамма, Ричард Хелм, Ральф Джонсон, Джон Влиссидес</a:t>
            </a:r>
            <a:r>
              <a:rPr lang="en-US" dirty="0"/>
              <a:t> (</a:t>
            </a:r>
            <a:r>
              <a:rPr lang="ru-RU" dirty="0"/>
              <a:t>«банда четырёх»</a:t>
            </a:r>
            <a:r>
              <a:rPr lang="en-US" dirty="0"/>
              <a:t>) — </a:t>
            </a:r>
            <a:r>
              <a:rPr lang="ru-RU" dirty="0"/>
              <a:t>Приёмы объектно-ориентированного проектирования. Паттерны проектирования</a:t>
            </a:r>
            <a:endParaRPr lang="en-US" dirty="0"/>
          </a:p>
          <a:p>
            <a:pPr marL="354013" indent="-173038"/>
            <a:r>
              <a:rPr lang="en-US" dirty="0"/>
              <a:t>Bert Bates, Kathy Sierra, Eric Freeman, Elisabeth Robson - Head First Design Patterns. A Brain-Friendly Guide.</a:t>
            </a:r>
          </a:p>
          <a:p>
            <a:pPr marL="354013" indent="-173038"/>
            <a:endParaRPr lang="ru-RU" dirty="0"/>
          </a:p>
        </p:txBody>
      </p:sp>
      <p:sp>
        <p:nvSpPr>
          <p:cNvPr id="3" name="Title 2"/>
          <p:cNvSpPr>
            <a:spLocks noGrp="1"/>
          </p:cNvSpPr>
          <p:nvPr>
            <p:ph type="title"/>
          </p:nvPr>
        </p:nvSpPr>
        <p:spPr/>
        <p:txBody>
          <a:bodyPr/>
          <a:lstStyle/>
          <a:p>
            <a:r>
              <a:rPr lang="ru-RU"/>
              <a:t>Рекомендуемая литература</a:t>
            </a:r>
            <a:endParaRPr lang="ru-RU" dirty="0"/>
          </a:p>
        </p:txBody>
      </p:sp>
    </p:spTree>
    <p:extLst>
      <p:ext uri="{BB962C8B-B14F-4D97-AF65-F5344CB8AC3E}">
        <p14:creationId xmlns:p14="http://schemas.microsoft.com/office/powerpoint/2010/main" val="136388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ИСТОРИЧЕСКИЙ ЭКСКУРС</a:t>
            </a:r>
          </a:p>
        </p:txBody>
      </p:sp>
      <p:grpSp>
        <p:nvGrpSpPr>
          <p:cNvPr id="6" name="Group 11">
            <a:extLst>
              <a:ext uri="{FF2B5EF4-FFF2-40B4-BE49-F238E27FC236}">
                <a16:creationId xmlns:a16="http://schemas.microsoft.com/office/drawing/2014/main" id="{FA0D306F-9D40-4060-8078-01407BF4AAC7}"/>
              </a:ext>
            </a:extLst>
          </p:cNvPr>
          <p:cNvGrpSpPr/>
          <p:nvPr/>
        </p:nvGrpSpPr>
        <p:grpSpPr>
          <a:xfrm>
            <a:off x="7568049" y="4622935"/>
            <a:ext cx="2761636" cy="1010264"/>
            <a:chOff x="1530143" y="4583060"/>
            <a:chExt cx="3003757" cy="1039761"/>
          </a:xfrm>
        </p:grpSpPr>
        <p:sp>
          <p:nvSpPr>
            <p:cNvPr id="7" name="Rectangle: Rounded Corners 9">
              <a:extLst>
                <a:ext uri="{FF2B5EF4-FFF2-40B4-BE49-F238E27FC236}">
                  <a16:creationId xmlns:a16="http://schemas.microsoft.com/office/drawing/2014/main" id="{4BE2BC0A-D24C-4809-8103-4BFADEE4157A}"/>
                </a:ext>
              </a:extLst>
            </p:cNvPr>
            <p:cNvSpPr/>
            <p:nvPr/>
          </p:nvSpPr>
          <p:spPr>
            <a:xfrm>
              <a:off x="1530143" y="4583060"/>
              <a:ext cx="3003757" cy="103976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0C26E064-3BB0-4E28-8401-3634555120FF}"/>
                </a:ext>
              </a:extLst>
            </p:cNvPr>
            <p:cNvSpPr txBox="1"/>
            <p:nvPr/>
          </p:nvSpPr>
          <p:spPr>
            <a:xfrm>
              <a:off x="2716693" y="4627796"/>
              <a:ext cx="630659" cy="950289"/>
            </a:xfrm>
            <a:prstGeom prst="rect">
              <a:avLst/>
            </a:prstGeom>
            <a:noFill/>
          </p:spPr>
          <p:txBody>
            <a:bodyPr wrap="none" rtlCol="0" anchor="ctr">
              <a:spAutoFit/>
            </a:bodyPr>
            <a:lstStyle/>
            <a:p>
              <a:pPr algn="ctr"/>
              <a:r>
                <a:rPr lang="en-US" sz="5400" dirty="0">
                  <a:solidFill>
                    <a:schemeClr val="bg1"/>
                  </a:solidFill>
                  <a:latin typeface="Klavika Bold" panose="02000806040000020004" pitchFamily="2" charset="0"/>
                </a:rPr>
                <a:t>IIS</a:t>
              </a:r>
            </a:p>
          </p:txBody>
        </p:sp>
      </p:grpSp>
      <p:sp>
        <p:nvSpPr>
          <p:cNvPr id="9" name="Title 5">
            <a:extLst>
              <a:ext uri="{FF2B5EF4-FFF2-40B4-BE49-F238E27FC236}">
                <a16:creationId xmlns:a16="http://schemas.microsoft.com/office/drawing/2014/main" id="{68A7CF37-5CA7-4E9A-9A37-D4B49E5689C4}"/>
              </a:ext>
            </a:extLst>
          </p:cNvPr>
          <p:cNvSpPr txBox="1">
            <a:spLocks/>
          </p:cNvSpPr>
          <p:nvPr/>
        </p:nvSpPr>
        <p:spPr>
          <a:xfrm flipH="1">
            <a:off x="1185669" y="1504060"/>
            <a:ext cx="2282038" cy="861142"/>
          </a:xfrm>
          <a:prstGeom prst="round2DiagRect">
            <a:avLst>
              <a:gd name="adj1" fmla="val 31369"/>
              <a:gd name="adj2" fmla="val 0"/>
            </a:avLst>
          </a:prstGeom>
          <a:solidFill>
            <a:srgbClr val="0070C0"/>
          </a:solidFill>
        </p:spPr>
        <p:txBody>
          <a:bodyPr anchor="ct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algn="ctr"/>
            <a:r>
              <a:rPr lang="ru-RU" sz="2400" b="1" dirty="0">
                <a:solidFill>
                  <a:schemeClr val="bg1"/>
                </a:solidFill>
                <a:latin typeface="Microsoft YaHei UI" panose="020B0503020204020204" pitchFamily="34" charset="-122"/>
                <a:ea typeface="Microsoft YaHei UI" panose="020B0503020204020204" pitchFamily="34" charset="-122"/>
              </a:rPr>
              <a:t>1997</a:t>
            </a:r>
            <a:r>
              <a:rPr lang="en-US" sz="2400" b="1" dirty="0">
                <a:solidFill>
                  <a:schemeClr val="bg1"/>
                </a:solidFill>
                <a:latin typeface="Microsoft YaHei UI" panose="020B0503020204020204" pitchFamily="34" charset="-122"/>
                <a:ea typeface="Microsoft YaHei UI" panose="020B0503020204020204" pitchFamily="34" charset="-122"/>
              </a:rPr>
              <a:t>-1999</a:t>
            </a:r>
          </a:p>
        </p:txBody>
      </p:sp>
      <p:grpSp>
        <p:nvGrpSpPr>
          <p:cNvPr id="10" name="Group 5">
            <a:extLst>
              <a:ext uri="{FF2B5EF4-FFF2-40B4-BE49-F238E27FC236}">
                <a16:creationId xmlns:a16="http://schemas.microsoft.com/office/drawing/2014/main" id="{C73D9755-4238-4D11-AA87-E6B606038901}"/>
              </a:ext>
            </a:extLst>
          </p:cNvPr>
          <p:cNvGrpSpPr/>
          <p:nvPr/>
        </p:nvGrpSpPr>
        <p:grpSpPr>
          <a:xfrm>
            <a:off x="7568049" y="1944587"/>
            <a:ext cx="2761636" cy="2516261"/>
            <a:chOff x="4866968" y="750506"/>
            <a:chExt cx="2761636" cy="2516261"/>
          </a:xfrm>
        </p:grpSpPr>
        <p:sp>
          <p:nvSpPr>
            <p:cNvPr id="11" name="Rectangle: Rounded Corners 14">
              <a:extLst>
                <a:ext uri="{FF2B5EF4-FFF2-40B4-BE49-F238E27FC236}">
                  <a16:creationId xmlns:a16="http://schemas.microsoft.com/office/drawing/2014/main" id="{AF83E6C0-4458-414A-99FC-F3C191D751B6}"/>
                </a:ext>
              </a:extLst>
            </p:cNvPr>
            <p:cNvSpPr/>
            <p:nvPr/>
          </p:nvSpPr>
          <p:spPr>
            <a:xfrm>
              <a:off x="4866968" y="750506"/>
              <a:ext cx="2761636" cy="2516261"/>
            </a:xfrm>
            <a:prstGeom prst="round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4" descr="A picture containing iPod&#10;&#10;Description automatically generated">
              <a:extLst>
                <a:ext uri="{FF2B5EF4-FFF2-40B4-BE49-F238E27FC236}">
                  <a16:creationId xmlns:a16="http://schemas.microsoft.com/office/drawing/2014/main" id="{508A9BD7-8C04-415F-A054-C344011F8F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079" y="1162373"/>
              <a:ext cx="1692526" cy="1692526"/>
            </a:xfrm>
            <a:prstGeom prst="rect">
              <a:avLst/>
            </a:prstGeom>
          </p:spPr>
        </p:pic>
      </p:grpSp>
      <p:grpSp>
        <p:nvGrpSpPr>
          <p:cNvPr id="13" name="Group 29">
            <a:extLst>
              <a:ext uri="{FF2B5EF4-FFF2-40B4-BE49-F238E27FC236}">
                <a16:creationId xmlns:a16="http://schemas.microsoft.com/office/drawing/2014/main" id="{E86877E2-BFBF-4D7C-9BAD-922737800756}"/>
              </a:ext>
            </a:extLst>
          </p:cNvPr>
          <p:cNvGrpSpPr/>
          <p:nvPr/>
        </p:nvGrpSpPr>
        <p:grpSpPr>
          <a:xfrm>
            <a:off x="3936706" y="1934631"/>
            <a:ext cx="1845567" cy="3708523"/>
            <a:chOff x="6400799" y="4055806"/>
            <a:chExt cx="1895169" cy="2094271"/>
          </a:xfrm>
        </p:grpSpPr>
        <p:sp>
          <p:nvSpPr>
            <p:cNvPr id="14" name="Rectangle: Rounded Corners 31">
              <a:extLst>
                <a:ext uri="{FF2B5EF4-FFF2-40B4-BE49-F238E27FC236}">
                  <a16:creationId xmlns:a16="http://schemas.microsoft.com/office/drawing/2014/main" id="{9A70EC36-DC50-4835-8A85-F5CA8A15C3ED}"/>
                </a:ext>
              </a:extLst>
            </p:cNvPr>
            <p:cNvSpPr/>
            <p:nvPr/>
          </p:nvSpPr>
          <p:spPr>
            <a:xfrm>
              <a:off x="6400799" y="4055806"/>
              <a:ext cx="1895169" cy="209427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FA8AC59-ED44-4164-924C-97B41B83D2CB}"/>
                </a:ext>
              </a:extLst>
            </p:cNvPr>
            <p:cNvSpPr txBox="1"/>
            <p:nvPr/>
          </p:nvSpPr>
          <p:spPr>
            <a:xfrm>
              <a:off x="6553934" y="4598642"/>
              <a:ext cx="1588897" cy="1008600"/>
            </a:xfrm>
            <a:prstGeom prst="rect">
              <a:avLst/>
            </a:prstGeom>
            <a:noFill/>
          </p:spPr>
          <p:txBody>
            <a:bodyPr wrap="none" rtlCol="0" anchor="ctr">
              <a:spAutoFit/>
            </a:bodyPr>
            <a:lstStyle/>
            <a:p>
              <a:pPr algn="ctr"/>
              <a:r>
                <a:rPr lang="en-US" sz="5400" dirty="0">
                  <a:solidFill>
                    <a:schemeClr val="bg1"/>
                  </a:solidFill>
                  <a:latin typeface="Klavika Bold" panose="02000806040000020004" pitchFamily="2" charset="0"/>
                </a:rPr>
                <a:t>ASP.</a:t>
              </a:r>
            </a:p>
            <a:p>
              <a:pPr algn="ctr"/>
              <a:r>
                <a:rPr lang="en-US" sz="5400" dirty="0">
                  <a:solidFill>
                    <a:schemeClr val="bg1"/>
                  </a:solidFill>
                  <a:latin typeface="Klavika Bold" panose="02000806040000020004" pitchFamily="2" charset="0"/>
                </a:rPr>
                <a:t>NET</a:t>
              </a:r>
            </a:p>
          </p:txBody>
        </p:sp>
      </p:grpSp>
      <p:grpSp>
        <p:nvGrpSpPr>
          <p:cNvPr id="16" name="Group 33">
            <a:extLst>
              <a:ext uri="{FF2B5EF4-FFF2-40B4-BE49-F238E27FC236}">
                <a16:creationId xmlns:a16="http://schemas.microsoft.com/office/drawing/2014/main" id="{9ACB1341-9BBE-4DC4-A90D-9D1898D04246}"/>
              </a:ext>
            </a:extLst>
          </p:cNvPr>
          <p:cNvGrpSpPr/>
          <p:nvPr/>
        </p:nvGrpSpPr>
        <p:grpSpPr>
          <a:xfrm>
            <a:off x="5968741" y="1944588"/>
            <a:ext cx="1450179" cy="3688611"/>
            <a:chOff x="1530143" y="4583060"/>
            <a:chExt cx="3003757" cy="1039761"/>
          </a:xfrm>
        </p:grpSpPr>
        <p:sp>
          <p:nvSpPr>
            <p:cNvPr id="17" name="Rectangle: Rounded Corners 34">
              <a:extLst>
                <a:ext uri="{FF2B5EF4-FFF2-40B4-BE49-F238E27FC236}">
                  <a16:creationId xmlns:a16="http://schemas.microsoft.com/office/drawing/2014/main" id="{758D238C-CF4F-430C-B6AD-93E109289F11}"/>
                </a:ext>
              </a:extLst>
            </p:cNvPr>
            <p:cNvSpPr/>
            <p:nvPr/>
          </p:nvSpPr>
          <p:spPr>
            <a:xfrm>
              <a:off x="1530143" y="4583060"/>
              <a:ext cx="3003757" cy="103976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C5F67FD0-3131-41A5-B3FF-56174D503BA2}"/>
                </a:ext>
              </a:extLst>
            </p:cNvPr>
            <p:cNvSpPr txBox="1"/>
            <p:nvPr/>
          </p:nvSpPr>
          <p:spPr>
            <a:xfrm>
              <a:off x="2363409" y="4641276"/>
              <a:ext cx="1337226" cy="923330"/>
            </a:xfrm>
            <a:prstGeom prst="rect">
              <a:avLst/>
            </a:prstGeom>
            <a:noFill/>
          </p:spPr>
          <p:txBody>
            <a:bodyPr wrap="none" rtlCol="0" anchor="ctr">
              <a:spAutoFit/>
            </a:bodyPr>
            <a:lstStyle/>
            <a:p>
              <a:pPr algn="ctr"/>
              <a:r>
                <a:rPr lang="en-US" sz="5400" dirty="0">
                  <a:solidFill>
                    <a:schemeClr val="bg1"/>
                  </a:solidFill>
                  <a:latin typeface="Klavika Bold" panose="02000806040000020004" pitchFamily="2" charset="0"/>
                </a:rPr>
                <a:t>CLR</a:t>
              </a:r>
            </a:p>
          </p:txBody>
        </p:sp>
      </p:grpSp>
    </p:spTree>
    <p:extLst>
      <p:ext uri="{BB962C8B-B14F-4D97-AF65-F5344CB8AC3E}">
        <p14:creationId xmlns:p14="http://schemas.microsoft.com/office/powerpoint/2010/main" val="84709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ИСТОРИЧЕСКИЙ ЭКСКУРС</a:t>
            </a:r>
          </a:p>
        </p:txBody>
      </p:sp>
      <p:grpSp>
        <p:nvGrpSpPr>
          <p:cNvPr id="41" name="Group 11">
            <a:extLst>
              <a:ext uri="{FF2B5EF4-FFF2-40B4-BE49-F238E27FC236}">
                <a16:creationId xmlns:a16="http://schemas.microsoft.com/office/drawing/2014/main" id="{06A34AA0-24DE-4689-B5DD-B74144FA1FE1}"/>
              </a:ext>
            </a:extLst>
          </p:cNvPr>
          <p:cNvGrpSpPr/>
          <p:nvPr/>
        </p:nvGrpSpPr>
        <p:grpSpPr>
          <a:xfrm>
            <a:off x="8185295" y="2835826"/>
            <a:ext cx="1947114" cy="2898058"/>
            <a:chOff x="1530143" y="4583060"/>
            <a:chExt cx="3003757" cy="1039761"/>
          </a:xfrm>
          <a:solidFill>
            <a:srgbClr val="68217A"/>
          </a:solidFill>
        </p:grpSpPr>
        <p:sp>
          <p:nvSpPr>
            <p:cNvPr id="42" name="Rectangle: Rounded Corners 9">
              <a:extLst>
                <a:ext uri="{FF2B5EF4-FFF2-40B4-BE49-F238E27FC236}">
                  <a16:creationId xmlns:a16="http://schemas.microsoft.com/office/drawing/2014/main" id="{66F60D05-2271-4ECF-A79E-E4784BE1EDF7}"/>
                </a:ext>
              </a:extLst>
            </p:cNvPr>
            <p:cNvSpPr/>
            <p:nvPr/>
          </p:nvSpPr>
          <p:spPr>
            <a:xfrm>
              <a:off x="1530143" y="4583060"/>
              <a:ext cx="3003757" cy="10397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EFB1F523-93C6-4AEC-A484-7799F91C46B2}"/>
                </a:ext>
              </a:extLst>
            </p:cNvPr>
            <p:cNvSpPr txBox="1"/>
            <p:nvPr/>
          </p:nvSpPr>
          <p:spPr>
            <a:xfrm>
              <a:off x="2304791" y="4627796"/>
              <a:ext cx="1454465" cy="950289"/>
            </a:xfrm>
            <a:prstGeom prst="rect">
              <a:avLst/>
            </a:prstGeom>
            <a:grpFill/>
          </p:spPr>
          <p:txBody>
            <a:bodyPr wrap="none" rtlCol="0" anchor="ctr">
              <a:spAutoFit/>
            </a:bodyPr>
            <a:lstStyle/>
            <a:p>
              <a:pPr algn="ctr"/>
              <a:r>
                <a:rPr lang="en-US" sz="5400" dirty="0">
                  <a:solidFill>
                    <a:schemeClr val="bg1"/>
                  </a:solidFill>
                  <a:latin typeface="Klavika Bold" panose="02000806040000020004" pitchFamily="2" charset="0"/>
                </a:rPr>
                <a:t>CLR</a:t>
              </a:r>
            </a:p>
          </p:txBody>
        </p:sp>
      </p:grpSp>
      <p:grpSp>
        <p:nvGrpSpPr>
          <p:cNvPr id="44" name="Group 6">
            <a:extLst>
              <a:ext uri="{FF2B5EF4-FFF2-40B4-BE49-F238E27FC236}">
                <a16:creationId xmlns:a16="http://schemas.microsoft.com/office/drawing/2014/main" id="{6A33D742-5D0B-4472-938C-85C0E6FE14D5}"/>
              </a:ext>
            </a:extLst>
          </p:cNvPr>
          <p:cNvGrpSpPr/>
          <p:nvPr/>
        </p:nvGrpSpPr>
        <p:grpSpPr>
          <a:xfrm>
            <a:off x="3070043" y="2835826"/>
            <a:ext cx="1895169" cy="2898058"/>
            <a:chOff x="4305276" y="3237270"/>
            <a:chExt cx="1895169" cy="2898058"/>
          </a:xfrm>
        </p:grpSpPr>
        <p:grpSp>
          <p:nvGrpSpPr>
            <p:cNvPr id="45" name="Group 17">
              <a:extLst>
                <a:ext uri="{FF2B5EF4-FFF2-40B4-BE49-F238E27FC236}">
                  <a16:creationId xmlns:a16="http://schemas.microsoft.com/office/drawing/2014/main" id="{AE947431-B5B0-49FC-81BB-F22543F94639}"/>
                </a:ext>
              </a:extLst>
            </p:cNvPr>
            <p:cNvGrpSpPr/>
            <p:nvPr/>
          </p:nvGrpSpPr>
          <p:grpSpPr>
            <a:xfrm>
              <a:off x="4305276" y="3237270"/>
              <a:ext cx="1895169" cy="2898058"/>
              <a:chOff x="6400799" y="4055806"/>
              <a:chExt cx="1895169" cy="2094271"/>
            </a:xfrm>
          </p:grpSpPr>
          <p:sp>
            <p:nvSpPr>
              <p:cNvPr id="47" name="Rectangle: Rounded Corners 18">
                <a:extLst>
                  <a:ext uri="{FF2B5EF4-FFF2-40B4-BE49-F238E27FC236}">
                    <a16:creationId xmlns:a16="http://schemas.microsoft.com/office/drawing/2014/main" id="{140A7A6A-D50F-46C9-9715-4942234FFBDB}"/>
                  </a:ext>
                </a:extLst>
              </p:cNvPr>
              <p:cNvSpPr/>
              <p:nvPr/>
            </p:nvSpPr>
            <p:spPr>
              <a:xfrm>
                <a:off x="6400799" y="4055806"/>
                <a:ext cx="1895169" cy="209427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1C469338-6FF1-4CC1-9711-BC01A39517FF}"/>
                  </a:ext>
                </a:extLst>
              </p:cNvPr>
              <p:cNvSpPr txBox="1"/>
              <p:nvPr/>
            </p:nvSpPr>
            <p:spPr>
              <a:xfrm>
                <a:off x="6838600" y="4320291"/>
                <a:ext cx="1015021" cy="530843"/>
              </a:xfrm>
              <a:prstGeom prst="rect">
                <a:avLst/>
              </a:prstGeom>
              <a:noFill/>
            </p:spPr>
            <p:txBody>
              <a:bodyPr wrap="none" rtlCol="0" anchor="ctr">
                <a:spAutoFit/>
              </a:bodyPr>
              <a:lstStyle/>
              <a:p>
                <a:pPr algn="ctr"/>
                <a:r>
                  <a:rPr lang="en-US" sz="5400" dirty="0">
                    <a:solidFill>
                      <a:schemeClr val="bg1"/>
                    </a:solidFill>
                    <a:latin typeface="Klavika Bold" panose="02000806040000020004" pitchFamily="2" charset="0"/>
                  </a:rPr>
                  <a:t>C#</a:t>
                </a:r>
              </a:p>
            </p:txBody>
          </p:sp>
        </p:grpSp>
        <p:pic>
          <p:nvPicPr>
            <p:cNvPr id="46" name="Picture 2" descr="A picture containing clock&#10;&#10;Description automatically generated">
              <a:extLst>
                <a:ext uri="{FF2B5EF4-FFF2-40B4-BE49-F238E27FC236}">
                  <a16:creationId xmlns:a16="http://schemas.microsoft.com/office/drawing/2014/main" id="{6D054050-40F7-49B8-A8A5-18EBBAB0C53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595" t="16621" r="13413" b="15806"/>
            <a:stretch/>
          </p:blipFill>
          <p:spPr>
            <a:xfrm>
              <a:off x="4512381" y="4486416"/>
              <a:ext cx="1489587" cy="1378975"/>
            </a:xfrm>
            <a:prstGeom prst="rect">
              <a:avLst/>
            </a:prstGeom>
          </p:spPr>
        </p:pic>
      </p:grpSp>
      <p:grpSp>
        <p:nvGrpSpPr>
          <p:cNvPr id="49" name="Group 21">
            <a:extLst>
              <a:ext uri="{FF2B5EF4-FFF2-40B4-BE49-F238E27FC236}">
                <a16:creationId xmlns:a16="http://schemas.microsoft.com/office/drawing/2014/main" id="{C229E945-1454-4199-AF10-AB88C26A6183}"/>
              </a:ext>
            </a:extLst>
          </p:cNvPr>
          <p:cNvGrpSpPr/>
          <p:nvPr/>
        </p:nvGrpSpPr>
        <p:grpSpPr>
          <a:xfrm>
            <a:off x="5151522" y="2835826"/>
            <a:ext cx="2863585" cy="729899"/>
            <a:chOff x="1530143" y="4583060"/>
            <a:chExt cx="3003757" cy="1039761"/>
          </a:xfrm>
        </p:grpSpPr>
        <p:sp>
          <p:nvSpPr>
            <p:cNvPr id="50" name="Rectangle: Rounded Corners 22">
              <a:extLst>
                <a:ext uri="{FF2B5EF4-FFF2-40B4-BE49-F238E27FC236}">
                  <a16:creationId xmlns:a16="http://schemas.microsoft.com/office/drawing/2014/main" id="{EB404A89-11F9-448D-BD9E-09CED080BE44}"/>
                </a:ext>
              </a:extLst>
            </p:cNvPr>
            <p:cNvSpPr/>
            <p:nvPr/>
          </p:nvSpPr>
          <p:spPr>
            <a:xfrm>
              <a:off x="1530143" y="4583060"/>
              <a:ext cx="3003757" cy="103976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69A4315C-63EA-42A3-96E3-CE3A640FD0D8}"/>
                </a:ext>
              </a:extLst>
            </p:cNvPr>
            <p:cNvSpPr txBox="1"/>
            <p:nvPr/>
          </p:nvSpPr>
          <p:spPr>
            <a:xfrm>
              <a:off x="2199524" y="4686427"/>
              <a:ext cx="1664992" cy="833028"/>
            </a:xfrm>
            <a:prstGeom prst="rect">
              <a:avLst/>
            </a:prstGeom>
            <a:noFill/>
          </p:spPr>
          <p:txBody>
            <a:bodyPr wrap="none" rtlCol="0" anchor="ctr">
              <a:spAutoFit/>
            </a:bodyPr>
            <a:lstStyle/>
            <a:p>
              <a:pPr algn="ctr"/>
              <a:r>
                <a:rPr lang="en-US" sz="3200" dirty="0">
                  <a:solidFill>
                    <a:schemeClr val="bg1"/>
                  </a:solidFill>
                  <a:latin typeface="Klavika Bold" panose="02000806040000020004" pitchFamily="2" charset="0"/>
                </a:rPr>
                <a:t>VALUES</a:t>
              </a:r>
            </a:p>
          </p:txBody>
        </p:sp>
      </p:grpSp>
      <p:grpSp>
        <p:nvGrpSpPr>
          <p:cNvPr id="52" name="Group 24">
            <a:extLst>
              <a:ext uri="{FF2B5EF4-FFF2-40B4-BE49-F238E27FC236}">
                <a16:creationId xmlns:a16="http://schemas.microsoft.com/office/drawing/2014/main" id="{D226B280-886D-42DB-A502-47F1C9B57763}"/>
              </a:ext>
            </a:extLst>
          </p:cNvPr>
          <p:cNvGrpSpPr/>
          <p:nvPr/>
        </p:nvGrpSpPr>
        <p:grpSpPr>
          <a:xfrm>
            <a:off x="5151519" y="3916292"/>
            <a:ext cx="2863585" cy="729899"/>
            <a:chOff x="1530143" y="4583060"/>
            <a:chExt cx="3003757" cy="1039761"/>
          </a:xfrm>
        </p:grpSpPr>
        <p:sp>
          <p:nvSpPr>
            <p:cNvPr id="53" name="Rectangle: Rounded Corners 25">
              <a:extLst>
                <a:ext uri="{FF2B5EF4-FFF2-40B4-BE49-F238E27FC236}">
                  <a16:creationId xmlns:a16="http://schemas.microsoft.com/office/drawing/2014/main" id="{3634F8DD-8EB9-48FA-A2E8-22635C747411}"/>
                </a:ext>
              </a:extLst>
            </p:cNvPr>
            <p:cNvSpPr/>
            <p:nvPr/>
          </p:nvSpPr>
          <p:spPr>
            <a:xfrm>
              <a:off x="1530143" y="4583060"/>
              <a:ext cx="3003757" cy="103976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1CAEE2A5-5254-414D-938F-05B6672538AF}"/>
                </a:ext>
              </a:extLst>
            </p:cNvPr>
            <p:cNvSpPr txBox="1"/>
            <p:nvPr/>
          </p:nvSpPr>
          <p:spPr>
            <a:xfrm>
              <a:off x="2341608" y="4686427"/>
              <a:ext cx="1380823" cy="833028"/>
            </a:xfrm>
            <a:prstGeom prst="rect">
              <a:avLst/>
            </a:prstGeom>
            <a:noFill/>
          </p:spPr>
          <p:txBody>
            <a:bodyPr wrap="none" rtlCol="0" anchor="ctr">
              <a:spAutoFit/>
            </a:bodyPr>
            <a:lstStyle/>
            <a:p>
              <a:pPr algn="ctr"/>
              <a:r>
                <a:rPr lang="en-US" sz="3200" dirty="0">
                  <a:solidFill>
                    <a:schemeClr val="bg1"/>
                  </a:solidFill>
                  <a:latin typeface="Klavika Bold" panose="02000806040000020004" pitchFamily="2" charset="0"/>
                </a:rPr>
                <a:t>TYPES</a:t>
              </a:r>
            </a:p>
          </p:txBody>
        </p:sp>
      </p:grpSp>
      <p:grpSp>
        <p:nvGrpSpPr>
          <p:cNvPr id="55" name="Group 40">
            <a:extLst>
              <a:ext uri="{FF2B5EF4-FFF2-40B4-BE49-F238E27FC236}">
                <a16:creationId xmlns:a16="http://schemas.microsoft.com/office/drawing/2014/main" id="{AA0C6308-DB61-4B44-AF05-1322B6C0C74D}"/>
              </a:ext>
            </a:extLst>
          </p:cNvPr>
          <p:cNvGrpSpPr/>
          <p:nvPr/>
        </p:nvGrpSpPr>
        <p:grpSpPr>
          <a:xfrm>
            <a:off x="5157316" y="5003985"/>
            <a:ext cx="2863585" cy="729899"/>
            <a:chOff x="1530143" y="4583060"/>
            <a:chExt cx="3003757" cy="1039761"/>
          </a:xfrm>
        </p:grpSpPr>
        <p:sp>
          <p:nvSpPr>
            <p:cNvPr id="56" name="Rectangle: Rounded Corners 41">
              <a:extLst>
                <a:ext uri="{FF2B5EF4-FFF2-40B4-BE49-F238E27FC236}">
                  <a16:creationId xmlns:a16="http://schemas.microsoft.com/office/drawing/2014/main" id="{CFFD1CD6-4B9B-4969-B304-7B3FF43F3E75}"/>
                </a:ext>
              </a:extLst>
            </p:cNvPr>
            <p:cNvSpPr/>
            <p:nvPr/>
          </p:nvSpPr>
          <p:spPr>
            <a:xfrm>
              <a:off x="1530143" y="4583060"/>
              <a:ext cx="3003757" cy="103976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F86AC0AE-0669-4166-9A19-0A233D4D3465}"/>
                </a:ext>
              </a:extLst>
            </p:cNvPr>
            <p:cNvSpPr txBox="1"/>
            <p:nvPr/>
          </p:nvSpPr>
          <p:spPr>
            <a:xfrm>
              <a:off x="2355904" y="4686427"/>
              <a:ext cx="1352238" cy="833028"/>
            </a:xfrm>
            <a:prstGeom prst="rect">
              <a:avLst/>
            </a:prstGeom>
            <a:noFill/>
          </p:spPr>
          <p:txBody>
            <a:bodyPr wrap="none" rtlCol="0" anchor="ctr">
              <a:spAutoFit/>
            </a:bodyPr>
            <a:lstStyle/>
            <a:p>
              <a:pPr algn="ctr"/>
              <a:r>
                <a:rPr lang="en-US" sz="3200" dirty="0">
                  <a:solidFill>
                    <a:schemeClr val="bg1"/>
                  </a:solidFill>
                  <a:latin typeface="Klavika Bold" panose="02000806040000020004" pitchFamily="2" charset="0"/>
                </a:rPr>
                <a:t>CALLS</a:t>
              </a:r>
            </a:p>
          </p:txBody>
        </p:sp>
      </p:grpSp>
      <p:sp>
        <p:nvSpPr>
          <p:cNvPr id="58" name="Title 5">
            <a:extLst>
              <a:ext uri="{FF2B5EF4-FFF2-40B4-BE49-F238E27FC236}">
                <a16:creationId xmlns:a16="http://schemas.microsoft.com/office/drawing/2014/main" id="{97576753-88E9-42A5-9390-C4F341DC20E1}"/>
              </a:ext>
            </a:extLst>
          </p:cNvPr>
          <p:cNvSpPr txBox="1">
            <a:spLocks/>
          </p:cNvSpPr>
          <p:nvPr/>
        </p:nvSpPr>
        <p:spPr>
          <a:xfrm flipH="1">
            <a:off x="1799117" y="1469829"/>
            <a:ext cx="2282038" cy="861142"/>
          </a:xfrm>
          <a:prstGeom prst="round2DiagRect">
            <a:avLst>
              <a:gd name="adj1" fmla="val 31369"/>
              <a:gd name="adj2" fmla="val 0"/>
            </a:avLst>
          </a:prstGeom>
          <a:solidFill>
            <a:srgbClr val="0070C0"/>
          </a:solidFill>
        </p:spPr>
        <p:txBody>
          <a:bodyPr anchor="ct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algn="ctr"/>
            <a:r>
              <a:rPr lang="en-US" sz="2400" b="1" dirty="0">
                <a:solidFill>
                  <a:schemeClr val="bg1"/>
                </a:solidFill>
                <a:latin typeface="Microsoft YaHei UI" panose="020B0503020204020204" pitchFamily="34" charset="-122"/>
                <a:ea typeface="Microsoft YaHei UI" panose="020B0503020204020204" pitchFamily="34" charset="-122"/>
              </a:rPr>
              <a:t>2001</a:t>
            </a:r>
          </a:p>
        </p:txBody>
      </p:sp>
    </p:spTree>
    <p:extLst>
      <p:ext uri="{BB962C8B-B14F-4D97-AF65-F5344CB8AC3E}">
        <p14:creationId xmlns:p14="http://schemas.microsoft.com/office/powerpoint/2010/main" val="873323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ИСТОРИЧЕСКИЙ ЭКСКУРС</a:t>
            </a:r>
          </a:p>
        </p:txBody>
      </p:sp>
      <p:grpSp>
        <p:nvGrpSpPr>
          <p:cNvPr id="21" name="Group 12">
            <a:extLst>
              <a:ext uri="{FF2B5EF4-FFF2-40B4-BE49-F238E27FC236}">
                <a16:creationId xmlns:a16="http://schemas.microsoft.com/office/drawing/2014/main" id="{4BCD64D7-08D8-4A6B-865E-34335B772317}"/>
              </a:ext>
            </a:extLst>
          </p:cNvPr>
          <p:cNvGrpSpPr/>
          <p:nvPr/>
        </p:nvGrpSpPr>
        <p:grpSpPr>
          <a:xfrm>
            <a:off x="8297232" y="1976102"/>
            <a:ext cx="1895169" cy="3642706"/>
            <a:chOff x="6400799" y="4055806"/>
            <a:chExt cx="1895169" cy="2094271"/>
          </a:xfrm>
        </p:grpSpPr>
        <p:sp>
          <p:nvSpPr>
            <p:cNvPr id="22" name="Rectangle: Rounded Corners 1">
              <a:extLst>
                <a:ext uri="{FF2B5EF4-FFF2-40B4-BE49-F238E27FC236}">
                  <a16:creationId xmlns:a16="http://schemas.microsoft.com/office/drawing/2014/main" id="{918E9813-BE91-4499-A716-207F1CBF4581}"/>
                </a:ext>
              </a:extLst>
            </p:cNvPr>
            <p:cNvSpPr/>
            <p:nvPr/>
          </p:nvSpPr>
          <p:spPr>
            <a:xfrm>
              <a:off x="6400799" y="4055806"/>
              <a:ext cx="1895169" cy="209427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17D9915-3DB0-4D7B-9BF2-78AFA4DF6DA9}"/>
                </a:ext>
              </a:extLst>
            </p:cNvPr>
            <p:cNvSpPr txBox="1"/>
            <p:nvPr/>
          </p:nvSpPr>
          <p:spPr>
            <a:xfrm>
              <a:off x="6557942" y="4641276"/>
              <a:ext cx="1580881" cy="923330"/>
            </a:xfrm>
            <a:prstGeom prst="rect">
              <a:avLst/>
            </a:prstGeom>
            <a:noFill/>
          </p:spPr>
          <p:txBody>
            <a:bodyPr wrap="none" rtlCol="0" anchor="ctr">
              <a:spAutoFit/>
            </a:bodyPr>
            <a:lstStyle/>
            <a:p>
              <a:pPr algn="ctr"/>
              <a:r>
                <a:rPr lang="en-US" sz="5400" dirty="0">
                  <a:solidFill>
                    <a:schemeClr val="bg1"/>
                  </a:solidFill>
                  <a:latin typeface="Klavika Bold" panose="02000806040000020004" pitchFamily="2" charset="0"/>
                </a:rPr>
                <a:t>.NET</a:t>
              </a:r>
            </a:p>
          </p:txBody>
        </p:sp>
      </p:grpSp>
      <p:grpSp>
        <p:nvGrpSpPr>
          <p:cNvPr id="24" name="Group 11">
            <a:extLst>
              <a:ext uri="{FF2B5EF4-FFF2-40B4-BE49-F238E27FC236}">
                <a16:creationId xmlns:a16="http://schemas.microsoft.com/office/drawing/2014/main" id="{646AFF5D-4FC3-4412-9FA3-EEB0F1B172E9}"/>
              </a:ext>
            </a:extLst>
          </p:cNvPr>
          <p:cNvGrpSpPr/>
          <p:nvPr/>
        </p:nvGrpSpPr>
        <p:grpSpPr>
          <a:xfrm>
            <a:off x="3395553" y="4608544"/>
            <a:ext cx="4582481" cy="1010264"/>
            <a:chOff x="1530143" y="4583060"/>
            <a:chExt cx="3003757" cy="1039761"/>
          </a:xfrm>
        </p:grpSpPr>
        <p:sp>
          <p:nvSpPr>
            <p:cNvPr id="25" name="Rectangle: Rounded Corners 9">
              <a:extLst>
                <a:ext uri="{FF2B5EF4-FFF2-40B4-BE49-F238E27FC236}">
                  <a16:creationId xmlns:a16="http://schemas.microsoft.com/office/drawing/2014/main" id="{326E0BBE-A946-4035-B296-03EF193DF025}"/>
                </a:ext>
              </a:extLst>
            </p:cNvPr>
            <p:cNvSpPr/>
            <p:nvPr/>
          </p:nvSpPr>
          <p:spPr>
            <a:xfrm>
              <a:off x="1530143" y="4583060"/>
              <a:ext cx="3003757" cy="103976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549DD5CD-0307-4F9A-B227-60C5C5F48B6E}"/>
                </a:ext>
              </a:extLst>
            </p:cNvPr>
            <p:cNvSpPr txBox="1"/>
            <p:nvPr/>
          </p:nvSpPr>
          <p:spPr>
            <a:xfrm>
              <a:off x="2363409" y="4641276"/>
              <a:ext cx="1337226" cy="923330"/>
            </a:xfrm>
            <a:prstGeom prst="rect">
              <a:avLst/>
            </a:prstGeom>
            <a:noFill/>
          </p:spPr>
          <p:txBody>
            <a:bodyPr wrap="none" rtlCol="0" anchor="ctr">
              <a:spAutoFit/>
            </a:bodyPr>
            <a:lstStyle/>
            <a:p>
              <a:pPr algn="ctr"/>
              <a:r>
                <a:rPr lang="en-US" sz="5400" dirty="0">
                  <a:solidFill>
                    <a:schemeClr val="bg1"/>
                  </a:solidFill>
                  <a:latin typeface="Klavika Bold" panose="02000806040000020004" pitchFamily="2" charset="0"/>
                </a:rPr>
                <a:t>CLR</a:t>
              </a:r>
            </a:p>
          </p:txBody>
        </p:sp>
      </p:grpSp>
      <p:grpSp>
        <p:nvGrpSpPr>
          <p:cNvPr id="27" name="Group 28">
            <a:extLst>
              <a:ext uri="{FF2B5EF4-FFF2-40B4-BE49-F238E27FC236}">
                <a16:creationId xmlns:a16="http://schemas.microsoft.com/office/drawing/2014/main" id="{56EEFFA1-96C5-417C-91F7-D226D61A5C40}"/>
              </a:ext>
            </a:extLst>
          </p:cNvPr>
          <p:cNvGrpSpPr/>
          <p:nvPr/>
        </p:nvGrpSpPr>
        <p:grpSpPr>
          <a:xfrm>
            <a:off x="3395554" y="1976102"/>
            <a:ext cx="4582481" cy="2326485"/>
            <a:chOff x="1866576" y="2514600"/>
            <a:chExt cx="4582481" cy="2326485"/>
          </a:xfrm>
        </p:grpSpPr>
        <p:grpSp>
          <p:nvGrpSpPr>
            <p:cNvPr id="28" name="Group 13">
              <a:extLst>
                <a:ext uri="{FF2B5EF4-FFF2-40B4-BE49-F238E27FC236}">
                  <a16:creationId xmlns:a16="http://schemas.microsoft.com/office/drawing/2014/main" id="{E404BBB6-990E-44B5-8B42-B34A556DFEBD}"/>
                </a:ext>
              </a:extLst>
            </p:cNvPr>
            <p:cNvGrpSpPr/>
            <p:nvPr/>
          </p:nvGrpSpPr>
          <p:grpSpPr>
            <a:xfrm>
              <a:off x="3092246" y="3830821"/>
              <a:ext cx="2131141" cy="1010264"/>
              <a:chOff x="1530143" y="4583060"/>
              <a:chExt cx="3003757" cy="1039761"/>
            </a:xfrm>
          </p:grpSpPr>
          <p:sp>
            <p:nvSpPr>
              <p:cNvPr id="59" name="Rectangle: Rounded Corners 14">
                <a:extLst>
                  <a:ext uri="{FF2B5EF4-FFF2-40B4-BE49-F238E27FC236}">
                    <a16:creationId xmlns:a16="http://schemas.microsoft.com/office/drawing/2014/main" id="{558EBF8B-F28A-4588-B1E4-AA3A825643A4}"/>
                  </a:ext>
                </a:extLst>
              </p:cNvPr>
              <p:cNvSpPr/>
              <p:nvPr/>
            </p:nvSpPr>
            <p:spPr>
              <a:xfrm>
                <a:off x="1530143" y="4583060"/>
                <a:ext cx="3003757" cy="1039761"/>
              </a:xfrm>
              <a:prstGeom prst="round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8EA0E98C-44A3-4D85-BC00-FBB6DB65AADB}"/>
                  </a:ext>
                </a:extLst>
              </p:cNvPr>
              <p:cNvSpPr txBox="1"/>
              <p:nvPr/>
            </p:nvSpPr>
            <p:spPr>
              <a:xfrm>
                <a:off x="2745416" y="4627796"/>
                <a:ext cx="573212" cy="950289"/>
              </a:xfrm>
              <a:prstGeom prst="rect">
                <a:avLst/>
              </a:prstGeom>
              <a:noFill/>
            </p:spPr>
            <p:txBody>
              <a:bodyPr wrap="none" rtlCol="0" anchor="ctr">
                <a:spAutoFit/>
              </a:bodyPr>
              <a:lstStyle/>
              <a:p>
                <a:pPr algn="ctr"/>
                <a:r>
                  <a:rPr lang="en-US" sz="5400" dirty="0">
                    <a:solidFill>
                      <a:schemeClr val="bg1"/>
                    </a:solidFill>
                    <a:latin typeface="Klavika Bold" panose="02000806040000020004" pitchFamily="2" charset="0"/>
                  </a:rPr>
                  <a:t>IL</a:t>
                </a:r>
              </a:p>
            </p:txBody>
          </p:sp>
        </p:grpSp>
        <p:grpSp>
          <p:nvGrpSpPr>
            <p:cNvPr id="29" name="Group 16">
              <a:extLst>
                <a:ext uri="{FF2B5EF4-FFF2-40B4-BE49-F238E27FC236}">
                  <a16:creationId xmlns:a16="http://schemas.microsoft.com/office/drawing/2014/main" id="{0BE5EF27-AC40-4964-BF7D-74FD2E35B44A}"/>
                </a:ext>
              </a:extLst>
            </p:cNvPr>
            <p:cNvGrpSpPr/>
            <p:nvPr/>
          </p:nvGrpSpPr>
          <p:grpSpPr>
            <a:xfrm>
              <a:off x="1866576" y="3216379"/>
              <a:ext cx="988143" cy="1010264"/>
              <a:chOff x="1530143" y="4583060"/>
              <a:chExt cx="3003757" cy="1039761"/>
            </a:xfrm>
          </p:grpSpPr>
          <p:sp>
            <p:nvSpPr>
              <p:cNvPr id="39" name="Rectangle: Rounded Corners 17">
                <a:extLst>
                  <a:ext uri="{FF2B5EF4-FFF2-40B4-BE49-F238E27FC236}">
                    <a16:creationId xmlns:a16="http://schemas.microsoft.com/office/drawing/2014/main" id="{B9725CAE-BD34-4774-AFF6-791E2319B614}"/>
                  </a:ext>
                </a:extLst>
              </p:cNvPr>
              <p:cNvSpPr/>
              <p:nvPr/>
            </p:nvSpPr>
            <p:spPr>
              <a:xfrm>
                <a:off x="1530143" y="4583060"/>
                <a:ext cx="3003757" cy="103976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93E86137-62C8-4F52-A2DC-B39C7DC1DB95}"/>
                  </a:ext>
                </a:extLst>
              </p:cNvPr>
              <p:cNvSpPr txBox="1"/>
              <p:nvPr/>
            </p:nvSpPr>
            <p:spPr>
              <a:xfrm>
                <a:off x="1910790" y="4770338"/>
                <a:ext cx="2242466" cy="665202"/>
              </a:xfrm>
              <a:prstGeom prst="rect">
                <a:avLst/>
              </a:prstGeom>
              <a:noFill/>
            </p:spPr>
            <p:txBody>
              <a:bodyPr wrap="none" rtlCol="0" anchor="ctr">
                <a:spAutoFit/>
              </a:bodyPr>
              <a:lstStyle/>
              <a:p>
                <a:pPr algn="ctr"/>
                <a:r>
                  <a:rPr lang="en-US" sz="3600" dirty="0">
                    <a:solidFill>
                      <a:schemeClr val="bg1"/>
                    </a:solidFill>
                    <a:latin typeface="Klavika Bold" panose="02000806040000020004" pitchFamily="2" charset="0"/>
                  </a:rPr>
                  <a:t>C#</a:t>
                </a:r>
              </a:p>
            </p:txBody>
          </p:sp>
        </p:grpSp>
        <p:grpSp>
          <p:nvGrpSpPr>
            <p:cNvPr id="30" name="Group 19">
              <a:extLst>
                <a:ext uri="{FF2B5EF4-FFF2-40B4-BE49-F238E27FC236}">
                  <a16:creationId xmlns:a16="http://schemas.microsoft.com/office/drawing/2014/main" id="{2C2CDBFD-B9DB-4127-9D39-6A24750F8E90}"/>
                </a:ext>
              </a:extLst>
            </p:cNvPr>
            <p:cNvGrpSpPr/>
            <p:nvPr/>
          </p:nvGrpSpPr>
          <p:grpSpPr>
            <a:xfrm>
              <a:off x="3092246" y="2514600"/>
              <a:ext cx="988143" cy="1010264"/>
              <a:chOff x="1530143" y="4583060"/>
              <a:chExt cx="3003757" cy="1039761"/>
            </a:xfrm>
          </p:grpSpPr>
          <p:sp>
            <p:nvSpPr>
              <p:cNvPr id="37" name="Rectangle: Rounded Corners 20">
                <a:extLst>
                  <a:ext uri="{FF2B5EF4-FFF2-40B4-BE49-F238E27FC236}">
                    <a16:creationId xmlns:a16="http://schemas.microsoft.com/office/drawing/2014/main" id="{462D1986-E34F-45B8-BD78-266E6B3CA0D3}"/>
                  </a:ext>
                </a:extLst>
              </p:cNvPr>
              <p:cNvSpPr/>
              <p:nvPr/>
            </p:nvSpPr>
            <p:spPr>
              <a:xfrm>
                <a:off x="1530143" y="4583060"/>
                <a:ext cx="3003757" cy="103976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30207B8B-F144-4D38-8A62-E49F0784CAE6}"/>
                  </a:ext>
                </a:extLst>
              </p:cNvPr>
              <p:cNvSpPr txBox="1"/>
              <p:nvPr/>
            </p:nvSpPr>
            <p:spPr>
              <a:xfrm>
                <a:off x="1659839" y="4770338"/>
                <a:ext cx="2744365" cy="665202"/>
              </a:xfrm>
              <a:prstGeom prst="rect">
                <a:avLst/>
              </a:prstGeom>
              <a:noFill/>
            </p:spPr>
            <p:txBody>
              <a:bodyPr wrap="none" rtlCol="0" anchor="ctr">
                <a:spAutoFit/>
              </a:bodyPr>
              <a:lstStyle/>
              <a:p>
                <a:pPr algn="ctr"/>
                <a:r>
                  <a:rPr lang="en-US" sz="3600" dirty="0">
                    <a:solidFill>
                      <a:schemeClr val="bg1"/>
                    </a:solidFill>
                    <a:latin typeface="Klavika Bold" panose="02000806040000020004" pitchFamily="2" charset="0"/>
                  </a:rPr>
                  <a:t>C++</a:t>
                </a:r>
              </a:p>
            </p:txBody>
          </p:sp>
        </p:grpSp>
        <p:grpSp>
          <p:nvGrpSpPr>
            <p:cNvPr id="31" name="Group 22">
              <a:extLst>
                <a:ext uri="{FF2B5EF4-FFF2-40B4-BE49-F238E27FC236}">
                  <a16:creationId xmlns:a16="http://schemas.microsoft.com/office/drawing/2014/main" id="{D8897925-4004-45C6-9CA4-EB47673E2D56}"/>
                </a:ext>
              </a:extLst>
            </p:cNvPr>
            <p:cNvGrpSpPr/>
            <p:nvPr/>
          </p:nvGrpSpPr>
          <p:grpSpPr>
            <a:xfrm>
              <a:off x="4254737" y="2514600"/>
              <a:ext cx="988143" cy="1010264"/>
              <a:chOff x="1530143" y="4583060"/>
              <a:chExt cx="3003757" cy="1039761"/>
            </a:xfrm>
          </p:grpSpPr>
          <p:sp>
            <p:nvSpPr>
              <p:cNvPr id="35" name="Rectangle: Rounded Corners 23">
                <a:extLst>
                  <a:ext uri="{FF2B5EF4-FFF2-40B4-BE49-F238E27FC236}">
                    <a16:creationId xmlns:a16="http://schemas.microsoft.com/office/drawing/2014/main" id="{867C1110-0BCE-45CA-9B4E-7CC48353772B}"/>
                  </a:ext>
                </a:extLst>
              </p:cNvPr>
              <p:cNvSpPr/>
              <p:nvPr/>
            </p:nvSpPr>
            <p:spPr>
              <a:xfrm>
                <a:off x="1530143" y="4583060"/>
                <a:ext cx="3003757" cy="103976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7E595747-F690-4EBA-AA38-EAB1089B9100}"/>
                  </a:ext>
                </a:extLst>
              </p:cNvPr>
              <p:cNvSpPr txBox="1"/>
              <p:nvPr/>
            </p:nvSpPr>
            <p:spPr>
              <a:xfrm>
                <a:off x="1935151" y="4770338"/>
                <a:ext cx="2193738" cy="665202"/>
              </a:xfrm>
              <a:prstGeom prst="rect">
                <a:avLst/>
              </a:prstGeom>
              <a:noFill/>
            </p:spPr>
            <p:txBody>
              <a:bodyPr wrap="none" rtlCol="0" anchor="ctr">
                <a:spAutoFit/>
              </a:bodyPr>
              <a:lstStyle/>
              <a:p>
                <a:pPr algn="ctr"/>
                <a:r>
                  <a:rPr lang="en-US" sz="3600" dirty="0">
                    <a:solidFill>
                      <a:schemeClr val="bg1"/>
                    </a:solidFill>
                    <a:latin typeface="Klavika Bold" panose="02000806040000020004" pitchFamily="2" charset="0"/>
                  </a:rPr>
                  <a:t>VB</a:t>
                </a:r>
              </a:p>
            </p:txBody>
          </p:sp>
        </p:grpSp>
        <p:grpSp>
          <p:nvGrpSpPr>
            <p:cNvPr id="32" name="Group 25">
              <a:extLst>
                <a:ext uri="{FF2B5EF4-FFF2-40B4-BE49-F238E27FC236}">
                  <a16:creationId xmlns:a16="http://schemas.microsoft.com/office/drawing/2014/main" id="{69F72FDB-0C89-40BC-A04E-04A8E3852A55}"/>
                </a:ext>
              </a:extLst>
            </p:cNvPr>
            <p:cNvGrpSpPr/>
            <p:nvPr/>
          </p:nvGrpSpPr>
          <p:grpSpPr>
            <a:xfrm>
              <a:off x="5460914" y="3216379"/>
              <a:ext cx="988143" cy="1010264"/>
              <a:chOff x="1530143" y="4583060"/>
              <a:chExt cx="3003757" cy="1039761"/>
            </a:xfrm>
          </p:grpSpPr>
          <p:sp>
            <p:nvSpPr>
              <p:cNvPr id="33" name="Rectangle: Rounded Corners 26">
                <a:extLst>
                  <a:ext uri="{FF2B5EF4-FFF2-40B4-BE49-F238E27FC236}">
                    <a16:creationId xmlns:a16="http://schemas.microsoft.com/office/drawing/2014/main" id="{53A8EF50-D4FC-4FB6-B6C4-FA2FC4184D7F}"/>
                  </a:ext>
                </a:extLst>
              </p:cNvPr>
              <p:cNvSpPr/>
              <p:nvPr/>
            </p:nvSpPr>
            <p:spPr>
              <a:xfrm>
                <a:off x="1530143" y="4583060"/>
                <a:ext cx="3003757" cy="103976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D930AD8C-1581-4364-99EC-3B6FF4ACCB6B}"/>
                  </a:ext>
                </a:extLst>
              </p:cNvPr>
              <p:cNvSpPr txBox="1"/>
              <p:nvPr/>
            </p:nvSpPr>
            <p:spPr>
              <a:xfrm>
                <a:off x="1913222" y="4770338"/>
                <a:ext cx="2237594" cy="665202"/>
              </a:xfrm>
              <a:prstGeom prst="rect">
                <a:avLst/>
              </a:prstGeom>
              <a:noFill/>
            </p:spPr>
            <p:txBody>
              <a:bodyPr wrap="none" rtlCol="0" anchor="ctr">
                <a:spAutoFit/>
              </a:bodyPr>
              <a:lstStyle/>
              <a:p>
                <a:pPr algn="ctr"/>
                <a:r>
                  <a:rPr lang="en-US" sz="3600" dirty="0">
                    <a:solidFill>
                      <a:schemeClr val="bg1"/>
                    </a:solidFill>
                    <a:latin typeface="Klavika Bold" panose="02000806040000020004" pitchFamily="2" charset="0"/>
                  </a:rPr>
                  <a:t>F#</a:t>
                </a:r>
              </a:p>
            </p:txBody>
          </p:sp>
        </p:grpSp>
      </p:grpSp>
      <p:sp>
        <p:nvSpPr>
          <p:cNvPr id="61" name="Title 5">
            <a:extLst>
              <a:ext uri="{FF2B5EF4-FFF2-40B4-BE49-F238E27FC236}">
                <a16:creationId xmlns:a16="http://schemas.microsoft.com/office/drawing/2014/main" id="{0CBBD8EB-0AD4-4B14-98A5-7721D3B7C319}"/>
              </a:ext>
            </a:extLst>
          </p:cNvPr>
          <p:cNvSpPr txBox="1">
            <a:spLocks/>
          </p:cNvSpPr>
          <p:nvPr/>
        </p:nvSpPr>
        <p:spPr>
          <a:xfrm flipH="1">
            <a:off x="1393366" y="1495485"/>
            <a:ext cx="2282038" cy="861142"/>
          </a:xfrm>
          <a:prstGeom prst="round2DiagRect">
            <a:avLst>
              <a:gd name="adj1" fmla="val 31369"/>
              <a:gd name="adj2" fmla="val 0"/>
            </a:avLst>
          </a:prstGeom>
          <a:solidFill>
            <a:srgbClr val="0070C0"/>
          </a:solidFill>
        </p:spPr>
        <p:txBody>
          <a:bodyPr anchor="ct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algn="ctr"/>
            <a:r>
              <a:rPr lang="en-US" sz="2400" b="1" dirty="0">
                <a:solidFill>
                  <a:schemeClr val="bg1"/>
                </a:solidFill>
                <a:latin typeface="Microsoft YaHei UI" panose="020B0503020204020204" pitchFamily="34" charset="-122"/>
                <a:ea typeface="Microsoft YaHei UI" panose="020B0503020204020204" pitchFamily="34" charset="-122"/>
              </a:rPr>
              <a:t>2002</a:t>
            </a:r>
          </a:p>
        </p:txBody>
      </p:sp>
    </p:spTree>
    <p:extLst>
      <p:ext uri="{BB962C8B-B14F-4D97-AF65-F5344CB8AC3E}">
        <p14:creationId xmlns:p14="http://schemas.microsoft.com/office/powerpoint/2010/main" val="2510544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ИСТОРИЧЕСКИЙ ЭКСКУРС</a:t>
            </a:r>
          </a:p>
        </p:txBody>
      </p:sp>
      <p:grpSp>
        <p:nvGrpSpPr>
          <p:cNvPr id="78" name="Group 12">
            <a:extLst>
              <a:ext uri="{FF2B5EF4-FFF2-40B4-BE49-F238E27FC236}">
                <a16:creationId xmlns:a16="http://schemas.microsoft.com/office/drawing/2014/main" id="{0A6370ED-CFCF-4592-B8EC-67236F992D38}"/>
              </a:ext>
            </a:extLst>
          </p:cNvPr>
          <p:cNvGrpSpPr/>
          <p:nvPr/>
        </p:nvGrpSpPr>
        <p:grpSpPr>
          <a:xfrm>
            <a:off x="8442200" y="3792472"/>
            <a:ext cx="1895169" cy="2153125"/>
            <a:chOff x="6400799" y="4055806"/>
            <a:chExt cx="1895169" cy="2094271"/>
          </a:xfrm>
        </p:grpSpPr>
        <p:sp>
          <p:nvSpPr>
            <p:cNvPr id="79" name="Rectangle: Rounded Corners 1">
              <a:extLst>
                <a:ext uri="{FF2B5EF4-FFF2-40B4-BE49-F238E27FC236}">
                  <a16:creationId xmlns:a16="http://schemas.microsoft.com/office/drawing/2014/main" id="{791E5FFA-BA2F-4C22-AB6E-A70A34840D30}"/>
                </a:ext>
              </a:extLst>
            </p:cNvPr>
            <p:cNvSpPr/>
            <p:nvPr/>
          </p:nvSpPr>
          <p:spPr>
            <a:xfrm>
              <a:off x="6400799" y="4055806"/>
              <a:ext cx="1895169" cy="209427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4EEBECF9-475F-4A0D-B70D-68A9BEE5CBCF}"/>
                </a:ext>
              </a:extLst>
            </p:cNvPr>
            <p:cNvSpPr txBox="1"/>
            <p:nvPr/>
          </p:nvSpPr>
          <p:spPr>
            <a:xfrm>
              <a:off x="6557942" y="4598641"/>
              <a:ext cx="1580882" cy="1008600"/>
            </a:xfrm>
            <a:prstGeom prst="rect">
              <a:avLst/>
            </a:prstGeom>
            <a:noFill/>
          </p:spPr>
          <p:txBody>
            <a:bodyPr wrap="none" rtlCol="0" anchor="ctr">
              <a:spAutoFit/>
            </a:bodyPr>
            <a:lstStyle/>
            <a:p>
              <a:pPr algn="ctr"/>
              <a:r>
                <a:rPr lang="en-US" sz="5400" dirty="0">
                  <a:solidFill>
                    <a:schemeClr val="bg1"/>
                  </a:solidFill>
                  <a:latin typeface="Klavika Bold" panose="02000806040000020004" pitchFamily="2" charset="0"/>
                </a:rPr>
                <a:t>.NET</a:t>
              </a:r>
            </a:p>
            <a:p>
              <a:pPr algn="ctr"/>
              <a:r>
                <a:rPr lang="en-US" sz="5400" dirty="0">
                  <a:solidFill>
                    <a:schemeClr val="bg1"/>
                  </a:solidFill>
                  <a:latin typeface="Klavika Bold" panose="02000806040000020004" pitchFamily="2" charset="0"/>
                </a:rPr>
                <a:t>2.0</a:t>
              </a:r>
            </a:p>
          </p:txBody>
        </p:sp>
      </p:grpSp>
      <p:grpSp>
        <p:nvGrpSpPr>
          <p:cNvPr id="81" name="Group 11">
            <a:extLst>
              <a:ext uri="{FF2B5EF4-FFF2-40B4-BE49-F238E27FC236}">
                <a16:creationId xmlns:a16="http://schemas.microsoft.com/office/drawing/2014/main" id="{EF3D7D71-6608-42FD-A195-B8E379B0E8F6}"/>
              </a:ext>
            </a:extLst>
          </p:cNvPr>
          <p:cNvGrpSpPr/>
          <p:nvPr/>
        </p:nvGrpSpPr>
        <p:grpSpPr>
          <a:xfrm>
            <a:off x="3540521" y="4935333"/>
            <a:ext cx="4582481" cy="1010264"/>
            <a:chOff x="1530143" y="4583060"/>
            <a:chExt cx="3003757" cy="1039761"/>
          </a:xfrm>
        </p:grpSpPr>
        <p:sp>
          <p:nvSpPr>
            <p:cNvPr id="82" name="Rectangle: Rounded Corners 9">
              <a:extLst>
                <a:ext uri="{FF2B5EF4-FFF2-40B4-BE49-F238E27FC236}">
                  <a16:creationId xmlns:a16="http://schemas.microsoft.com/office/drawing/2014/main" id="{2EF9FCB3-0BC1-4864-BEC3-98C2A242B8EB}"/>
                </a:ext>
              </a:extLst>
            </p:cNvPr>
            <p:cNvSpPr/>
            <p:nvPr/>
          </p:nvSpPr>
          <p:spPr>
            <a:xfrm>
              <a:off x="1530143" y="4583060"/>
              <a:ext cx="3003757" cy="103976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E18A981B-15CE-47FF-93E0-8D41288A404A}"/>
                </a:ext>
              </a:extLst>
            </p:cNvPr>
            <p:cNvSpPr txBox="1"/>
            <p:nvPr/>
          </p:nvSpPr>
          <p:spPr>
            <a:xfrm>
              <a:off x="2363409" y="4641276"/>
              <a:ext cx="1337226" cy="923330"/>
            </a:xfrm>
            <a:prstGeom prst="rect">
              <a:avLst/>
            </a:prstGeom>
            <a:noFill/>
          </p:spPr>
          <p:txBody>
            <a:bodyPr wrap="none" rtlCol="0" anchor="ctr">
              <a:spAutoFit/>
            </a:bodyPr>
            <a:lstStyle/>
            <a:p>
              <a:pPr algn="ctr"/>
              <a:r>
                <a:rPr lang="en-US" sz="5400" dirty="0">
                  <a:solidFill>
                    <a:schemeClr val="bg1"/>
                  </a:solidFill>
                  <a:latin typeface="Klavika Bold" panose="02000806040000020004" pitchFamily="2" charset="0"/>
                </a:rPr>
                <a:t>CLR</a:t>
              </a:r>
            </a:p>
          </p:txBody>
        </p:sp>
      </p:grpSp>
      <p:grpSp>
        <p:nvGrpSpPr>
          <p:cNvPr id="84" name="Group 13">
            <a:extLst>
              <a:ext uri="{FF2B5EF4-FFF2-40B4-BE49-F238E27FC236}">
                <a16:creationId xmlns:a16="http://schemas.microsoft.com/office/drawing/2014/main" id="{93DFE19A-86E2-44F1-8FB5-196787A05034}"/>
              </a:ext>
            </a:extLst>
          </p:cNvPr>
          <p:cNvGrpSpPr/>
          <p:nvPr/>
        </p:nvGrpSpPr>
        <p:grpSpPr>
          <a:xfrm>
            <a:off x="3535777" y="3792478"/>
            <a:ext cx="1478675" cy="1010264"/>
            <a:chOff x="1530143" y="4583060"/>
            <a:chExt cx="3003757" cy="1039761"/>
          </a:xfrm>
        </p:grpSpPr>
        <p:sp>
          <p:nvSpPr>
            <p:cNvPr id="85" name="Rectangle: Rounded Corners 14">
              <a:extLst>
                <a:ext uri="{FF2B5EF4-FFF2-40B4-BE49-F238E27FC236}">
                  <a16:creationId xmlns:a16="http://schemas.microsoft.com/office/drawing/2014/main" id="{7576B023-89FA-4564-8316-2878250867A8}"/>
                </a:ext>
              </a:extLst>
            </p:cNvPr>
            <p:cNvSpPr/>
            <p:nvPr/>
          </p:nvSpPr>
          <p:spPr>
            <a:xfrm>
              <a:off x="1530143" y="4583060"/>
              <a:ext cx="3003757" cy="1039761"/>
            </a:xfrm>
            <a:prstGeom prst="round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6" name="TextBox 85">
              <a:extLst>
                <a:ext uri="{FF2B5EF4-FFF2-40B4-BE49-F238E27FC236}">
                  <a16:creationId xmlns:a16="http://schemas.microsoft.com/office/drawing/2014/main" id="{1B93026F-456F-4E24-9FEF-913612318195}"/>
                </a:ext>
              </a:extLst>
            </p:cNvPr>
            <p:cNvSpPr txBox="1"/>
            <p:nvPr/>
          </p:nvSpPr>
          <p:spPr>
            <a:xfrm>
              <a:off x="1956337" y="4897041"/>
              <a:ext cx="2151369" cy="411792"/>
            </a:xfrm>
            <a:prstGeom prst="rect">
              <a:avLst/>
            </a:prstGeom>
            <a:noFill/>
          </p:spPr>
          <p:txBody>
            <a:bodyPr wrap="none" rtlCol="0" anchor="ctr">
              <a:spAutoFit/>
            </a:bodyPr>
            <a:lstStyle/>
            <a:p>
              <a:pPr algn="ctr"/>
              <a:r>
                <a:rPr lang="en-US" sz="2000" dirty="0">
                  <a:solidFill>
                    <a:schemeClr val="bg1"/>
                  </a:solidFill>
                  <a:latin typeface="Klavika Bold" panose="02000806040000020004" pitchFamily="2" charset="0"/>
                </a:rPr>
                <a:t>WIN FORMS</a:t>
              </a:r>
            </a:p>
          </p:txBody>
        </p:sp>
      </p:grpSp>
      <p:sp>
        <p:nvSpPr>
          <p:cNvPr id="87" name="Title 5">
            <a:extLst>
              <a:ext uri="{FF2B5EF4-FFF2-40B4-BE49-F238E27FC236}">
                <a16:creationId xmlns:a16="http://schemas.microsoft.com/office/drawing/2014/main" id="{E3997ADB-347F-478C-A8DA-883F63B2B692}"/>
              </a:ext>
            </a:extLst>
          </p:cNvPr>
          <p:cNvSpPr txBox="1">
            <a:spLocks/>
          </p:cNvSpPr>
          <p:nvPr/>
        </p:nvSpPr>
        <p:spPr>
          <a:xfrm flipH="1">
            <a:off x="1094140" y="1454856"/>
            <a:ext cx="2282038" cy="861142"/>
          </a:xfrm>
          <a:prstGeom prst="round2DiagRect">
            <a:avLst>
              <a:gd name="adj1" fmla="val 31369"/>
              <a:gd name="adj2" fmla="val 0"/>
            </a:avLst>
          </a:prstGeom>
          <a:solidFill>
            <a:srgbClr val="0070C0"/>
          </a:solidFill>
        </p:spPr>
        <p:txBody>
          <a:bodyPr anchor="ct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algn="ctr"/>
            <a:r>
              <a:rPr lang="en-US" sz="2400" b="1" dirty="0">
                <a:solidFill>
                  <a:schemeClr val="bg1"/>
                </a:solidFill>
                <a:latin typeface="Microsoft YaHei UI" panose="020B0503020204020204" pitchFamily="34" charset="-122"/>
                <a:ea typeface="Microsoft YaHei UI" panose="020B0503020204020204" pitchFamily="34" charset="-122"/>
              </a:rPr>
              <a:t>2006-2007</a:t>
            </a:r>
          </a:p>
        </p:txBody>
      </p:sp>
      <p:grpSp>
        <p:nvGrpSpPr>
          <p:cNvPr id="88" name="Group 29">
            <a:extLst>
              <a:ext uri="{FF2B5EF4-FFF2-40B4-BE49-F238E27FC236}">
                <a16:creationId xmlns:a16="http://schemas.microsoft.com/office/drawing/2014/main" id="{5B20C43A-B745-428D-9CD8-06347F4300AE}"/>
              </a:ext>
            </a:extLst>
          </p:cNvPr>
          <p:cNvGrpSpPr/>
          <p:nvPr/>
        </p:nvGrpSpPr>
        <p:grpSpPr>
          <a:xfrm>
            <a:off x="5087079" y="3792472"/>
            <a:ext cx="1478675" cy="1010264"/>
            <a:chOff x="1530143" y="4583060"/>
            <a:chExt cx="3003757" cy="1039761"/>
          </a:xfrm>
        </p:grpSpPr>
        <p:sp>
          <p:nvSpPr>
            <p:cNvPr id="89" name="Rectangle: Rounded Corners 30">
              <a:extLst>
                <a:ext uri="{FF2B5EF4-FFF2-40B4-BE49-F238E27FC236}">
                  <a16:creationId xmlns:a16="http://schemas.microsoft.com/office/drawing/2014/main" id="{CA10A4F0-835A-410C-843D-03437CE718B6}"/>
                </a:ext>
              </a:extLst>
            </p:cNvPr>
            <p:cNvSpPr/>
            <p:nvPr/>
          </p:nvSpPr>
          <p:spPr>
            <a:xfrm>
              <a:off x="1530143" y="4583060"/>
              <a:ext cx="3003757" cy="1039761"/>
            </a:xfrm>
            <a:prstGeom prst="round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0" name="TextBox 89">
              <a:extLst>
                <a:ext uri="{FF2B5EF4-FFF2-40B4-BE49-F238E27FC236}">
                  <a16:creationId xmlns:a16="http://schemas.microsoft.com/office/drawing/2014/main" id="{1221F664-041E-44CD-88DF-F61831E19840}"/>
                </a:ext>
              </a:extLst>
            </p:cNvPr>
            <p:cNvSpPr txBox="1"/>
            <p:nvPr/>
          </p:nvSpPr>
          <p:spPr>
            <a:xfrm>
              <a:off x="1864308" y="4897041"/>
              <a:ext cx="2335432" cy="411792"/>
            </a:xfrm>
            <a:prstGeom prst="rect">
              <a:avLst/>
            </a:prstGeom>
            <a:noFill/>
          </p:spPr>
          <p:txBody>
            <a:bodyPr wrap="none" rtlCol="0" anchor="ctr">
              <a:spAutoFit/>
            </a:bodyPr>
            <a:lstStyle/>
            <a:p>
              <a:pPr algn="ctr"/>
              <a:r>
                <a:rPr lang="en-US" sz="2000" dirty="0">
                  <a:solidFill>
                    <a:schemeClr val="bg1"/>
                  </a:solidFill>
                  <a:latin typeface="Klavika Bold" panose="02000806040000020004" pitchFamily="2" charset="0"/>
                </a:rPr>
                <a:t>ASP.NET</a:t>
              </a:r>
            </a:p>
          </p:txBody>
        </p:sp>
      </p:grpSp>
      <p:grpSp>
        <p:nvGrpSpPr>
          <p:cNvPr id="91" name="Group 34">
            <a:extLst>
              <a:ext uri="{FF2B5EF4-FFF2-40B4-BE49-F238E27FC236}">
                <a16:creationId xmlns:a16="http://schemas.microsoft.com/office/drawing/2014/main" id="{2EEBA340-E4B8-409A-B930-8D03BEBE906C}"/>
              </a:ext>
            </a:extLst>
          </p:cNvPr>
          <p:cNvGrpSpPr/>
          <p:nvPr/>
        </p:nvGrpSpPr>
        <p:grpSpPr>
          <a:xfrm>
            <a:off x="6644326" y="3792472"/>
            <a:ext cx="1478675" cy="1010264"/>
            <a:chOff x="1530143" y="4583060"/>
            <a:chExt cx="3003757" cy="1039761"/>
          </a:xfrm>
        </p:grpSpPr>
        <p:sp>
          <p:nvSpPr>
            <p:cNvPr id="92" name="Rectangle: Rounded Corners 35">
              <a:extLst>
                <a:ext uri="{FF2B5EF4-FFF2-40B4-BE49-F238E27FC236}">
                  <a16:creationId xmlns:a16="http://schemas.microsoft.com/office/drawing/2014/main" id="{E024BBEF-FF31-4E10-887B-4503D1908522}"/>
                </a:ext>
              </a:extLst>
            </p:cNvPr>
            <p:cNvSpPr/>
            <p:nvPr/>
          </p:nvSpPr>
          <p:spPr>
            <a:xfrm>
              <a:off x="1530143" y="4583060"/>
              <a:ext cx="3003757" cy="1039761"/>
            </a:xfrm>
            <a:prstGeom prst="round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3" name="TextBox 92">
              <a:extLst>
                <a:ext uri="{FF2B5EF4-FFF2-40B4-BE49-F238E27FC236}">
                  <a16:creationId xmlns:a16="http://schemas.microsoft.com/office/drawing/2014/main" id="{832D0E46-57C9-4726-B159-6028B96D6ADC}"/>
                </a:ext>
              </a:extLst>
            </p:cNvPr>
            <p:cNvSpPr txBox="1"/>
            <p:nvPr/>
          </p:nvSpPr>
          <p:spPr>
            <a:xfrm>
              <a:off x="1839888" y="4897041"/>
              <a:ext cx="2384274" cy="411792"/>
            </a:xfrm>
            <a:prstGeom prst="rect">
              <a:avLst/>
            </a:prstGeom>
            <a:noFill/>
          </p:spPr>
          <p:txBody>
            <a:bodyPr wrap="none" rtlCol="0" anchor="ctr">
              <a:spAutoFit/>
            </a:bodyPr>
            <a:lstStyle/>
            <a:p>
              <a:pPr algn="ctr"/>
              <a:r>
                <a:rPr lang="en-US" sz="2000" dirty="0">
                  <a:solidFill>
                    <a:schemeClr val="bg1"/>
                  </a:solidFill>
                  <a:latin typeface="Klavika Bold" panose="02000806040000020004" pitchFamily="2" charset="0"/>
                </a:rPr>
                <a:t>ADO.NET</a:t>
              </a:r>
            </a:p>
          </p:txBody>
        </p:sp>
      </p:grpSp>
      <p:grpSp>
        <p:nvGrpSpPr>
          <p:cNvPr id="94" name="Group 21">
            <a:extLst>
              <a:ext uri="{FF2B5EF4-FFF2-40B4-BE49-F238E27FC236}">
                <a16:creationId xmlns:a16="http://schemas.microsoft.com/office/drawing/2014/main" id="{C9D55A57-7495-4123-B740-AAAC9E4B5AEA}"/>
              </a:ext>
            </a:extLst>
          </p:cNvPr>
          <p:cNvGrpSpPr/>
          <p:nvPr/>
        </p:nvGrpSpPr>
        <p:grpSpPr>
          <a:xfrm>
            <a:off x="8442200" y="2629671"/>
            <a:ext cx="1895169" cy="1010264"/>
            <a:chOff x="6400799" y="4055806"/>
            <a:chExt cx="1895169" cy="2094271"/>
          </a:xfrm>
        </p:grpSpPr>
        <p:sp>
          <p:nvSpPr>
            <p:cNvPr id="95" name="Rectangle: Rounded Corners 22">
              <a:extLst>
                <a:ext uri="{FF2B5EF4-FFF2-40B4-BE49-F238E27FC236}">
                  <a16:creationId xmlns:a16="http://schemas.microsoft.com/office/drawing/2014/main" id="{49CAEFAE-87C1-4CB4-98A3-003686EE8198}"/>
                </a:ext>
              </a:extLst>
            </p:cNvPr>
            <p:cNvSpPr/>
            <p:nvPr/>
          </p:nvSpPr>
          <p:spPr>
            <a:xfrm>
              <a:off x="6400799" y="4055806"/>
              <a:ext cx="1895169" cy="209427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D2AD5228-F807-42D5-B45D-FC4B34D3E314}"/>
                </a:ext>
              </a:extLst>
            </p:cNvPr>
            <p:cNvSpPr txBox="1"/>
            <p:nvPr/>
          </p:nvSpPr>
          <p:spPr>
            <a:xfrm>
              <a:off x="6802400" y="4653895"/>
              <a:ext cx="1091967" cy="898091"/>
            </a:xfrm>
            <a:prstGeom prst="rect">
              <a:avLst/>
            </a:prstGeom>
            <a:noFill/>
          </p:spPr>
          <p:txBody>
            <a:bodyPr wrap="none" rtlCol="0" anchor="ctr">
              <a:spAutoFit/>
            </a:bodyPr>
            <a:lstStyle/>
            <a:p>
              <a:pPr algn="ctr"/>
              <a:r>
                <a:rPr lang="en-US" sz="5400" dirty="0">
                  <a:solidFill>
                    <a:schemeClr val="bg1"/>
                  </a:solidFill>
                  <a:latin typeface="Klavika Bold" panose="02000806040000020004" pitchFamily="2" charset="0"/>
                </a:rPr>
                <a:t>3.0</a:t>
              </a:r>
            </a:p>
          </p:txBody>
        </p:sp>
      </p:grpSp>
      <p:grpSp>
        <p:nvGrpSpPr>
          <p:cNvPr id="97" name="Group 24">
            <a:extLst>
              <a:ext uri="{FF2B5EF4-FFF2-40B4-BE49-F238E27FC236}">
                <a16:creationId xmlns:a16="http://schemas.microsoft.com/office/drawing/2014/main" id="{032B06BA-3657-473E-A888-0BCC895EB732}"/>
              </a:ext>
            </a:extLst>
          </p:cNvPr>
          <p:cNvGrpSpPr/>
          <p:nvPr/>
        </p:nvGrpSpPr>
        <p:grpSpPr>
          <a:xfrm>
            <a:off x="3535777" y="2629677"/>
            <a:ext cx="2223469" cy="1010264"/>
            <a:chOff x="1530143" y="4583060"/>
            <a:chExt cx="3003757" cy="1039761"/>
          </a:xfrm>
          <a:solidFill>
            <a:schemeClr val="accent2">
              <a:lumMod val="75000"/>
            </a:schemeClr>
          </a:solidFill>
        </p:grpSpPr>
        <p:sp>
          <p:nvSpPr>
            <p:cNvPr id="98" name="Rectangle: Rounded Corners 25">
              <a:extLst>
                <a:ext uri="{FF2B5EF4-FFF2-40B4-BE49-F238E27FC236}">
                  <a16:creationId xmlns:a16="http://schemas.microsoft.com/office/drawing/2014/main" id="{DC3E68C8-E635-4ADB-9DC9-E99459769C98}"/>
                </a:ext>
              </a:extLst>
            </p:cNvPr>
            <p:cNvSpPr/>
            <p:nvPr/>
          </p:nvSpPr>
          <p:spPr>
            <a:xfrm>
              <a:off x="1530143" y="4583060"/>
              <a:ext cx="3003757" cy="10397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9" name="TextBox 98">
              <a:extLst>
                <a:ext uri="{FF2B5EF4-FFF2-40B4-BE49-F238E27FC236}">
                  <a16:creationId xmlns:a16="http://schemas.microsoft.com/office/drawing/2014/main" id="{FE3A2E17-9AF3-4F99-BB96-F559F406D385}"/>
                </a:ext>
              </a:extLst>
            </p:cNvPr>
            <p:cNvSpPr txBox="1"/>
            <p:nvPr/>
          </p:nvSpPr>
          <p:spPr>
            <a:xfrm>
              <a:off x="2338830" y="4802015"/>
              <a:ext cx="1386385" cy="601849"/>
            </a:xfrm>
            <a:prstGeom prst="rect">
              <a:avLst/>
            </a:prstGeom>
            <a:grpFill/>
          </p:spPr>
          <p:txBody>
            <a:bodyPr wrap="none" rtlCol="0" anchor="ctr">
              <a:spAutoFit/>
            </a:bodyPr>
            <a:lstStyle/>
            <a:p>
              <a:pPr algn="ctr"/>
              <a:r>
                <a:rPr lang="en-US" sz="3200" dirty="0">
                  <a:solidFill>
                    <a:schemeClr val="bg1"/>
                  </a:solidFill>
                  <a:latin typeface="Klavika Bold" panose="02000806040000020004" pitchFamily="2" charset="0"/>
                </a:rPr>
                <a:t>WPF</a:t>
              </a:r>
            </a:p>
          </p:txBody>
        </p:sp>
      </p:grpSp>
      <p:grpSp>
        <p:nvGrpSpPr>
          <p:cNvPr id="100" name="Group 27">
            <a:extLst>
              <a:ext uri="{FF2B5EF4-FFF2-40B4-BE49-F238E27FC236}">
                <a16:creationId xmlns:a16="http://schemas.microsoft.com/office/drawing/2014/main" id="{74BC39D7-8394-438B-9AE6-C9904707F6E5}"/>
              </a:ext>
            </a:extLst>
          </p:cNvPr>
          <p:cNvGrpSpPr/>
          <p:nvPr/>
        </p:nvGrpSpPr>
        <p:grpSpPr>
          <a:xfrm>
            <a:off x="5899532" y="2629671"/>
            <a:ext cx="2223469" cy="1010264"/>
            <a:chOff x="1530143" y="4583060"/>
            <a:chExt cx="3003757" cy="1039761"/>
          </a:xfrm>
          <a:solidFill>
            <a:schemeClr val="accent2">
              <a:lumMod val="75000"/>
            </a:schemeClr>
          </a:solidFill>
        </p:grpSpPr>
        <p:sp>
          <p:nvSpPr>
            <p:cNvPr id="101" name="Rectangle: Rounded Corners 28">
              <a:extLst>
                <a:ext uri="{FF2B5EF4-FFF2-40B4-BE49-F238E27FC236}">
                  <a16:creationId xmlns:a16="http://schemas.microsoft.com/office/drawing/2014/main" id="{281C6ABE-6129-4088-A9AA-27DE6B198E3D}"/>
                </a:ext>
              </a:extLst>
            </p:cNvPr>
            <p:cNvSpPr/>
            <p:nvPr/>
          </p:nvSpPr>
          <p:spPr>
            <a:xfrm>
              <a:off x="1530143" y="4583060"/>
              <a:ext cx="3003757" cy="10397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2" name="TextBox 101">
              <a:extLst>
                <a:ext uri="{FF2B5EF4-FFF2-40B4-BE49-F238E27FC236}">
                  <a16:creationId xmlns:a16="http://schemas.microsoft.com/office/drawing/2014/main" id="{76D2FC48-4AAB-4B4F-A4E2-3C86841A9026}"/>
                </a:ext>
              </a:extLst>
            </p:cNvPr>
            <p:cNvSpPr txBox="1"/>
            <p:nvPr/>
          </p:nvSpPr>
          <p:spPr>
            <a:xfrm>
              <a:off x="2357239" y="4802015"/>
              <a:ext cx="1349571" cy="601849"/>
            </a:xfrm>
            <a:prstGeom prst="rect">
              <a:avLst/>
            </a:prstGeom>
            <a:grpFill/>
          </p:spPr>
          <p:txBody>
            <a:bodyPr wrap="none" rtlCol="0" anchor="ctr">
              <a:spAutoFit/>
            </a:bodyPr>
            <a:lstStyle/>
            <a:p>
              <a:pPr algn="ctr"/>
              <a:r>
                <a:rPr lang="en-US" sz="3200" dirty="0">
                  <a:solidFill>
                    <a:schemeClr val="bg1"/>
                  </a:solidFill>
                  <a:latin typeface="Klavika Bold" panose="02000806040000020004" pitchFamily="2" charset="0"/>
                </a:rPr>
                <a:t>WCF</a:t>
              </a:r>
            </a:p>
          </p:txBody>
        </p:sp>
      </p:grpSp>
      <p:grpSp>
        <p:nvGrpSpPr>
          <p:cNvPr id="103" name="Group 40">
            <a:extLst>
              <a:ext uri="{FF2B5EF4-FFF2-40B4-BE49-F238E27FC236}">
                <a16:creationId xmlns:a16="http://schemas.microsoft.com/office/drawing/2014/main" id="{66B1F8F4-2B4A-4ECB-99C2-2CDB92233AB7}"/>
              </a:ext>
            </a:extLst>
          </p:cNvPr>
          <p:cNvGrpSpPr/>
          <p:nvPr/>
        </p:nvGrpSpPr>
        <p:grpSpPr>
          <a:xfrm>
            <a:off x="8442200" y="1454856"/>
            <a:ext cx="1895169" cy="1010264"/>
            <a:chOff x="6400799" y="4055806"/>
            <a:chExt cx="1895169" cy="2094271"/>
          </a:xfrm>
        </p:grpSpPr>
        <p:sp>
          <p:nvSpPr>
            <p:cNvPr id="104" name="Rectangle: Rounded Corners 41">
              <a:extLst>
                <a:ext uri="{FF2B5EF4-FFF2-40B4-BE49-F238E27FC236}">
                  <a16:creationId xmlns:a16="http://schemas.microsoft.com/office/drawing/2014/main" id="{5928C9EF-2AB4-470C-937F-95B23BE76D4A}"/>
                </a:ext>
              </a:extLst>
            </p:cNvPr>
            <p:cNvSpPr/>
            <p:nvPr/>
          </p:nvSpPr>
          <p:spPr>
            <a:xfrm>
              <a:off x="6400799" y="4055806"/>
              <a:ext cx="1895169" cy="2094271"/>
            </a:xfrm>
            <a:prstGeom prst="roundRect">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B967EBE4-94EB-4116-B78F-0F259B829B2B}"/>
                </a:ext>
              </a:extLst>
            </p:cNvPr>
            <p:cNvSpPr txBox="1"/>
            <p:nvPr/>
          </p:nvSpPr>
          <p:spPr>
            <a:xfrm>
              <a:off x="6820835" y="4145913"/>
              <a:ext cx="1055097" cy="1914057"/>
            </a:xfrm>
            <a:prstGeom prst="rect">
              <a:avLst/>
            </a:prstGeom>
            <a:noFill/>
          </p:spPr>
          <p:txBody>
            <a:bodyPr wrap="none" rtlCol="0" anchor="ctr">
              <a:spAutoFit/>
            </a:bodyPr>
            <a:lstStyle/>
            <a:p>
              <a:pPr algn="ctr"/>
              <a:r>
                <a:rPr lang="en-US" sz="5400" dirty="0">
                  <a:solidFill>
                    <a:schemeClr val="bg1"/>
                  </a:solidFill>
                  <a:latin typeface="Klavika Bold" panose="02000806040000020004" pitchFamily="2" charset="0"/>
                </a:rPr>
                <a:t>3.5</a:t>
              </a:r>
            </a:p>
          </p:txBody>
        </p:sp>
      </p:grpSp>
      <p:grpSp>
        <p:nvGrpSpPr>
          <p:cNvPr id="106" name="Group 43">
            <a:extLst>
              <a:ext uri="{FF2B5EF4-FFF2-40B4-BE49-F238E27FC236}">
                <a16:creationId xmlns:a16="http://schemas.microsoft.com/office/drawing/2014/main" id="{B294AD10-F02A-403D-BFAE-7DD3B541021E}"/>
              </a:ext>
            </a:extLst>
          </p:cNvPr>
          <p:cNvGrpSpPr/>
          <p:nvPr/>
        </p:nvGrpSpPr>
        <p:grpSpPr>
          <a:xfrm>
            <a:off x="3535777" y="1454862"/>
            <a:ext cx="2223469" cy="1010264"/>
            <a:chOff x="1530143" y="4583060"/>
            <a:chExt cx="3003757" cy="1039761"/>
          </a:xfrm>
          <a:solidFill>
            <a:schemeClr val="bg1">
              <a:lumMod val="50000"/>
            </a:schemeClr>
          </a:solidFill>
        </p:grpSpPr>
        <p:sp>
          <p:nvSpPr>
            <p:cNvPr id="107" name="Rectangle: Rounded Corners 44">
              <a:extLst>
                <a:ext uri="{FF2B5EF4-FFF2-40B4-BE49-F238E27FC236}">
                  <a16:creationId xmlns:a16="http://schemas.microsoft.com/office/drawing/2014/main" id="{0431BB54-F6F6-4395-8E03-4A72BCC9346A}"/>
                </a:ext>
              </a:extLst>
            </p:cNvPr>
            <p:cNvSpPr/>
            <p:nvPr/>
          </p:nvSpPr>
          <p:spPr>
            <a:xfrm>
              <a:off x="1530143" y="4583060"/>
              <a:ext cx="3003757" cy="10397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08" name="TextBox 107">
              <a:extLst>
                <a:ext uri="{FF2B5EF4-FFF2-40B4-BE49-F238E27FC236}">
                  <a16:creationId xmlns:a16="http://schemas.microsoft.com/office/drawing/2014/main" id="{C2B2FD6F-D949-41E5-86C0-1AC5ED093302}"/>
                </a:ext>
              </a:extLst>
            </p:cNvPr>
            <p:cNvSpPr txBox="1"/>
            <p:nvPr/>
          </p:nvSpPr>
          <p:spPr>
            <a:xfrm>
              <a:off x="2474176" y="4865366"/>
              <a:ext cx="1115691" cy="475144"/>
            </a:xfrm>
            <a:prstGeom prst="rect">
              <a:avLst/>
            </a:prstGeom>
            <a:grpFill/>
          </p:spPr>
          <p:txBody>
            <a:bodyPr wrap="none" rtlCol="0" anchor="ctr">
              <a:spAutoFit/>
            </a:bodyPr>
            <a:lstStyle/>
            <a:p>
              <a:pPr algn="ctr"/>
              <a:r>
                <a:rPr lang="en-US" sz="2400" dirty="0">
                  <a:solidFill>
                    <a:schemeClr val="bg1"/>
                  </a:solidFill>
                  <a:latin typeface="Klavika Bold" panose="02000806040000020004" pitchFamily="2" charset="0"/>
                </a:rPr>
                <a:t>LINQ</a:t>
              </a:r>
            </a:p>
          </p:txBody>
        </p:sp>
      </p:grpSp>
      <p:grpSp>
        <p:nvGrpSpPr>
          <p:cNvPr id="109" name="Group 46">
            <a:extLst>
              <a:ext uri="{FF2B5EF4-FFF2-40B4-BE49-F238E27FC236}">
                <a16:creationId xmlns:a16="http://schemas.microsoft.com/office/drawing/2014/main" id="{4ACD19C6-D932-4431-B040-396D7DB04713}"/>
              </a:ext>
            </a:extLst>
          </p:cNvPr>
          <p:cNvGrpSpPr/>
          <p:nvPr/>
        </p:nvGrpSpPr>
        <p:grpSpPr>
          <a:xfrm>
            <a:off x="5899532" y="1454856"/>
            <a:ext cx="2223469" cy="1010264"/>
            <a:chOff x="1530143" y="4583060"/>
            <a:chExt cx="3003757" cy="1039761"/>
          </a:xfrm>
          <a:solidFill>
            <a:schemeClr val="bg1">
              <a:lumMod val="50000"/>
            </a:schemeClr>
          </a:solidFill>
        </p:grpSpPr>
        <p:sp>
          <p:nvSpPr>
            <p:cNvPr id="110" name="Rectangle: Rounded Corners 47">
              <a:extLst>
                <a:ext uri="{FF2B5EF4-FFF2-40B4-BE49-F238E27FC236}">
                  <a16:creationId xmlns:a16="http://schemas.microsoft.com/office/drawing/2014/main" id="{49CCF1A0-1F85-4BB8-A844-B50C4005CF23}"/>
                </a:ext>
              </a:extLst>
            </p:cNvPr>
            <p:cNvSpPr/>
            <p:nvPr/>
          </p:nvSpPr>
          <p:spPr>
            <a:xfrm>
              <a:off x="1530143" y="4583060"/>
              <a:ext cx="3003757" cy="10397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1" name="TextBox 110">
              <a:extLst>
                <a:ext uri="{FF2B5EF4-FFF2-40B4-BE49-F238E27FC236}">
                  <a16:creationId xmlns:a16="http://schemas.microsoft.com/office/drawing/2014/main" id="{A4E44097-20FE-450A-A37B-C92F1B48B4B7}"/>
                </a:ext>
              </a:extLst>
            </p:cNvPr>
            <p:cNvSpPr txBox="1"/>
            <p:nvPr/>
          </p:nvSpPr>
          <p:spPr>
            <a:xfrm>
              <a:off x="1677261" y="4675308"/>
              <a:ext cx="2709535" cy="855260"/>
            </a:xfrm>
            <a:prstGeom prst="rect">
              <a:avLst/>
            </a:prstGeom>
            <a:grpFill/>
          </p:spPr>
          <p:txBody>
            <a:bodyPr wrap="none" rtlCol="0" anchor="ctr">
              <a:spAutoFit/>
            </a:bodyPr>
            <a:lstStyle/>
            <a:p>
              <a:pPr algn="ctr"/>
              <a:r>
                <a:rPr lang="en-US" sz="2400" dirty="0">
                  <a:solidFill>
                    <a:schemeClr val="bg1"/>
                  </a:solidFill>
                  <a:latin typeface="Klavika Bold" panose="02000806040000020004" pitchFamily="2" charset="0"/>
                </a:rPr>
                <a:t>ENTITY</a:t>
              </a:r>
            </a:p>
            <a:p>
              <a:pPr algn="ctr"/>
              <a:r>
                <a:rPr lang="en-US" sz="2400" dirty="0">
                  <a:solidFill>
                    <a:schemeClr val="bg1"/>
                  </a:solidFill>
                  <a:latin typeface="Klavika Bold" panose="02000806040000020004" pitchFamily="2" charset="0"/>
                </a:rPr>
                <a:t>FRAMEWORK</a:t>
              </a:r>
            </a:p>
          </p:txBody>
        </p:sp>
      </p:grpSp>
    </p:spTree>
    <p:extLst>
      <p:ext uri="{BB962C8B-B14F-4D97-AF65-F5344CB8AC3E}">
        <p14:creationId xmlns:p14="http://schemas.microsoft.com/office/powerpoint/2010/main" val="119140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ИСТОРИЧЕСКИЙ ЭКСКУРС</a:t>
            </a:r>
          </a:p>
        </p:txBody>
      </p:sp>
      <p:grpSp>
        <p:nvGrpSpPr>
          <p:cNvPr id="37" name="Group 6">
            <a:extLst>
              <a:ext uri="{FF2B5EF4-FFF2-40B4-BE49-F238E27FC236}">
                <a16:creationId xmlns:a16="http://schemas.microsoft.com/office/drawing/2014/main" id="{B847E492-2CEB-4024-A9C2-29975A1E1F4E}"/>
              </a:ext>
            </a:extLst>
          </p:cNvPr>
          <p:cNvGrpSpPr/>
          <p:nvPr/>
        </p:nvGrpSpPr>
        <p:grpSpPr>
          <a:xfrm>
            <a:off x="2799387" y="1475894"/>
            <a:ext cx="6890589" cy="4419168"/>
            <a:chOff x="943897" y="1238271"/>
            <a:chExt cx="6890589" cy="4419168"/>
          </a:xfrm>
        </p:grpSpPr>
        <p:sp>
          <p:nvSpPr>
            <p:cNvPr id="38" name="Title 5">
              <a:extLst>
                <a:ext uri="{FF2B5EF4-FFF2-40B4-BE49-F238E27FC236}">
                  <a16:creationId xmlns:a16="http://schemas.microsoft.com/office/drawing/2014/main" id="{1C9B5ACC-3F26-4CC1-A111-386FC8335171}"/>
                </a:ext>
              </a:extLst>
            </p:cNvPr>
            <p:cNvSpPr txBox="1">
              <a:spLocks/>
            </p:cNvSpPr>
            <p:nvPr/>
          </p:nvSpPr>
          <p:spPr>
            <a:xfrm flipH="1">
              <a:off x="2794500" y="4796297"/>
              <a:ext cx="5039986" cy="861142"/>
            </a:xfrm>
            <a:prstGeom prst="round2DiagRect">
              <a:avLst>
                <a:gd name="adj1" fmla="val 31369"/>
                <a:gd name="adj2" fmla="val 0"/>
              </a:avLst>
            </a:prstGeom>
            <a:solidFill>
              <a:srgbClr val="324A5E"/>
            </a:solidFill>
          </p:spPr>
          <p:txBody>
            <a:bodyPr anchor="ct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algn="ctr"/>
              <a:r>
                <a:rPr lang="ru-RU" sz="2400" b="1" dirty="0">
                  <a:solidFill>
                    <a:schemeClr val="bg1"/>
                  </a:solidFill>
                  <a:latin typeface="Microsoft YaHei UI" panose="020B0503020204020204" pitchFamily="34" charset="-122"/>
                  <a:ea typeface="Microsoft YaHei UI" panose="020B0503020204020204" pitchFamily="34" charset="-122"/>
                </a:rPr>
                <a:t>ХВАТИТ ЭТО ТЕРПЕТЬ</a:t>
              </a:r>
              <a:endParaRPr lang="en-US" sz="2400" b="1" dirty="0">
                <a:solidFill>
                  <a:schemeClr val="bg1"/>
                </a:solidFill>
                <a:latin typeface="Microsoft YaHei UI" panose="020B0503020204020204" pitchFamily="34" charset="-122"/>
                <a:ea typeface="Microsoft YaHei UI" panose="020B0503020204020204" pitchFamily="34" charset="-122"/>
              </a:endParaRPr>
            </a:p>
          </p:txBody>
        </p:sp>
        <p:pic>
          <p:nvPicPr>
            <p:cNvPr id="39" name="Picture 2" descr="A cat sitting on a table&#10;&#10;Description automatically generated">
              <a:extLst>
                <a:ext uri="{FF2B5EF4-FFF2-40B4-BE49-F238E27FC236}">
                  <a16:creationId xmlns:a16="http://schemas.microsoft.com/office/drawing/2014/main" id="{A6AA6C0B-0940-4D18-A032-6057EE1BA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897" y="1238271"/>
              <a:ext cx="5685504" cy="3558026"/>
            </a:xfrm>
            <a:prstGeom prst="rect">
              <a:avLst/>
            </a:prstGeom>
            <a:ln w="76200">
              <a:solidFill>
                <a:srgbClr val="324A5E"/>
              </a:solidFill>
            </a:ln>
          </p:spPr>
        </p:pic>
      </p:grpSp>
    </p:spTree>
    <p:extLst>
      <p:ext uri="{BB962C8B-B14F-4D97-AF65-F5344CB8AC3E}">
        <p14:creationId xmlns:p14="http://schemas.microsoft.com/office/powerpoint/2010/main" val="3708686985"/>
      </p:ext>
    </p:extLst>
  </p:cSld>
  <p:clrMapOvr>
    <a:masterClrMapping/>
  </p:clrMapOvr>
</p:sld>
</file>

<file path=ppt/theme/theme1.xml><?xml version="1.0" encoding="utf-8"?>
<a:theme xmlns:a="http://schemas.openxmlformats.org/drawingml/2006/main" name="EPAM_General_No_Header">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Custom 5">
      <a:majorFont>
        <a:latin typeface="Arial Black"/>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PAM_General_With_Header">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Custom 5">
      <a:majorFont>
        <a:latin typeface="Arial Black"/>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EPAM_PPT_General_Template_20150223</Template>
  <TotalTime>10535</TotalTime>
  <Words>1501</Words>
  <Application>Microsoft Office PowerPoint</Application>
  <PresentationFormat>Широкоэкранный</PresentationFormat>
  <Paragraphs>242</Paragraphs>
  <Slides>34</Slides>
  <Notes>24</Notes>
  <HiddenSlides>0</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34</vt:i4>
      </vt:variant>
    </vt:vector>
  </HeadingPairs>
  <TitlesOfParts>
    <vt:vector size="44" baseType="lpstr">
      <vt:lpstr>Microsoft YaHei UI</vt:lpstr>
      <vt:lpstr>Arial</vt:lpstr>
      <vt:lpstr>Arial Black</vt:lpstr>
      <vt:lpstr>Calibri</vt:lpstr>
      <vt:lpstr>Klavika Bold</vt:lpstr>
      <vt:lpstr>Oswald Regular</vt:lpstr>
      <vt:lpstr>PT Mono</vt:lpstr>
      <vt:lpstr>Trebuchet MS</vt:lpstr>
      <vt:lpstr>EPAM_General_No_Header</vt:lpstr>
      <vt:lpstr>EPAM_General_With_Header</vt:lpstr>
      <vt:lpstr>Презентация PowerPoint</vt:lpstr>
      <vt:lpstr>План занятия</vt:lpstr>
      <vt:lpstr>Ресурсы для начинающего .NET разработчика</vt:lpstr>
      <vt:lpstr>Рекомендуемая литература</vt:lpstr>
      <vt:lpstr>ИСТОРИЧЕСКИЙ ЭКСКУРС</vt:lpstr>
      <vt:lpstr>ИСТОРИЧЕСКИЙ ЭКСКУРС</vt:lpstr>
      <vt:lpstr>ИСТОРИЧЕСКИЙ ЭКСКУРС</vt:lpstr>
      <vt:lpstr>ИСТОРИЧЕСКИЙ ЭКСКУРС</vt:lpstr>
      <vt:lpstr>ИСТОРИЧЕСКИЙ ЭКСКУРС</vt:lpstr>
      <vt:lpstr>FCL, BASIC SERVICES</vt:lpstr>
      <vt:lpstr>РЕЗУЛЬТАТ</vt:lpstr>
      <vt:lpstr>ЕЩЁ БОЛЕЕ НЕДОВОЛЬНЫЙ ЗАКАЗЧИК</vt:lpstr>
      <vt:lpstr>GUI</vt:lpstr>
      <vt:lpstr>УДИВЛЕННЫЙ ЗАКАЗЧИК</vt:lpstr>
      <vt:lpstr>ASP.NET, XAMARIN</vt:lpstr>
      <vt:lpstr>ДОВОЛЬНЫЙ ЗАКАЗЧИК</vt:lpstr>
      <vt:lpstr>Работа с консолью</vt:lpstr>
      <vt:lpstr>Базовые понятия C#</vt:lpstr>
      <vt:lpstr>Базовые типы языка C#</vt:lpstr>
      <vt:lpstr>Литералы</vt:lpstr>
      <vt:lpstr>Приведение встроенных типов</vt:lpstr>
      <vt:lpstr>Виды типов данных</vt:lpstr>
      <vt:lpstr>Размещение объектов в памяти</vt:lpstr>
      <vt:lpstr>Создание пользовательских типов</vt:lpstr>
      <vt:lpstr>Инициализация объекта</vt:lpstr>
      <vt:lpstr>Создание пользовательских типов</vt:lpstr>
      <vt:lpstr>Копирование объектов структур и классов</vt:lpstr>
      <vt:lpstr>Копирование объектов в памяти</vt:lpstr>
      <vt:lpstr>Различия между структурами и классами</vt:lpstr>
      <vt:lpstr>Копирование объектов в памяти</vt:lpstr>
      <vt:lpstr>Копирование объектов в памяти</vt:lpstr>
      <vt:lpstr>Вывод данных в консоль</vt:lpstr>
      <vt:lpstr>Ввод данных из консоли</vt:lpstr>
      <vt:lpstr>Презентация PowerPoint</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Basics</dc:title>
  <dc:creator>Dmitry Vereskun</dc:creator>
  <cp:lastModifiedBy>Anton Pudikov</cp:lastModifiedBy>
  <cp:revision>323</cp:revision>
  <cp:lastPrinted>2015-07-29T15:20:55Z</cp:lastPrinted>
  <dcterms:created xsi:type="dcterms:W3CDTF">2015-06-23T10:29:18Z</dcterms:created>
  <dcterms:modified xsi:type="dcterms:W3CDTF">2020-05-18T17:09:08Z</dcterms:modified>
</cp:coreProperties>
</file>