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3" r:id="rId2"/>
  </p:sldMasterIdLst>
  <p:notesMasterIdLst>
    <p:notesMasterId r:id="rId20"/>
  </p:notesMasterIdLst>
  <p:handoutMasterIdLst>
    <p:handoutMasterId r:id="rId21"/>
  </p:handoutMasterIdLst>
  <p:sldIdLst>
    <p:sldId id="401" r:id="rId3"/>
    <p:sldId id="434" r:id="rId4"/>
    <p:sldId id="435" r:id="rId5"/>
    <p:sldId id="436" r:id="rId6"/>
    <p:sldId id="437" r:id="rId7"/>
    <p:sldId id="438" r:id="rId8"/>
    <p:sldId id="439" r:id="rId9"/>
    <p:sldId id="440" r:id="rId10"/>
    <p:sldId id="441" r:id="rId11"/>
    <p:sldId id="443" r:id="rId12"/>
    <p:sldId id="444" r:id="rId13"/>
    <p:sldId id="445" r:id="rId14"/>
    <p:sldId id="446" r:id="rId15"/>
    <p:sldId id="447" r:id="rId16"/>
    <p:sldId id="448" r:id="rId17"/>
    <p:sldId id="450" r:id="rId18"/>
    <p:sldId id="277" r:id="rId19"/>
  </p:sldIdLst>
  <p:sldSz cx="12192000" cy="6858000"/>
  <p:notesSz cx="9874250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4547"/>
    <a:srgbClr val="000000"/>
    <a:srgbClr val="232323"/>
    <a:srgbClr val="2E2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75406" autoAdjust="0"/>
  </p:normalViewPr>
  <p:slideViewPr>
    <p:cSldViewPr snapToGrid="0">
      <p:cViewPr varScale="1">
        <p:scale>
          <a:sx n="86" d="100"/>
          <a:sy n="86" d="100"/>
        </p:scale>
        <p:origin x="156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17" d="100"/>
          <a:sy n="117" d="100"/>
        </p:scale>
        <p:origin x="20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BC28AF-25D7-4BFA-AF00-013EA1F238AE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ru-RU"/>
        </a:p>
      </dgm:t>
    </dgm:pt>
    <dgm:pt modelId="{E7ACB9BB-63AB-4E87-9B40-C2A465AC6E85}">
      <dgm:prSet phldrT="[Text]" custT="1"/>
      <dgm:spPr/>
      <dgm:t>
        <a:bodyPr/>
        <a:lstStyle/>
        <a:p>
          <a:r>
            <a:rPr lang="en-US" sz="1800" dirty="0" err="1"/>
            <a:t>System.Object</a:t>
          </a:r>
          <a:endParaRPr lang="ru-RU" sz="1800" dirty="0"/>
        </a:p>
      </dgm:t>
    </dgm:pt>
    <dgm:pt modelId="{E3965009-ED37-4805-9546-65989AE19597}" type="parTrans" cxnId="{BF532077-6936-45E6-BF7A-ADFF643E51F9}">
      <dgm:prSet/>
      <dgm:spPr/>
      <dgm:t>
        <a:bodyPr/>
        <a:lstStyle/>
        <a:p>
          <a:endParaRPr lang="ru-RU" sz="1800"/>
        </a:p>
      </dgm:t>
    </dgm:pt>
    <dgm:pt modelId="{6A465298-C2C7-4713-A54D-500091CF1B3B}" type="sibTrans" cxnId="{BF532077-6936-45E6-BF7A-ADFF643E51F9}">
      <dgm:prSet/>
      <dgm:spPr/>
      <dgm:t>
        <a:bodyPr/>
        <a:lstStyle/>
        <a:p>
          <a:endParaRPr lang="ru-RU" sz="1800"/>
        </a:p>
      </dgm:t>
    </dgm:pt>
    <dgm:pt modelId="{61A25E5E-553C-42CC-AEF2-5DA4F81A7BB9}">
      <dgm:prSet phldrT="[Text]" custT="1"/>
      <dgm:spPr/>
      <dgm:t>
        <a:bodyPr/>
        <a:lstStyle/>
        <a:p>
          <a:r>
            <a:rPr lang="en-US" sz="1800" dirty="0" err="1"/>
            <a:t>System.MarshalByRefObject</a:t>
          </a:r>
          <a:endParaRPr lang="ru-RU" sz="1800" dirty="0"/>
        </a:p>
      </dgm:t>
    </dgm:pt>
    <dgm:pt modelId="{112C2D4C-2E54-4AB0-BAE5-50D25A95515E}" type="parTrans" cxnId="{6FE9225A-EEFF-4D60-AE25-528D0509ED2B}">
      <dgm:prSet/>
      <dgm:spPr/>
      <dgm:t>
        <a:bodyPr/>
        <a:lstStyle/>
        <a:p>
          <a:endParaRPr lang="ru-RU" sz="1800"/>
        </a:p>
      </dgm:t>
    </dgm:pt>
    <dgm:pt modelId="{92F7E81C-2A21-4949-922F-20E5DDEB8A3C}" type="sibTrans" cxnId="{6FE9225A-EEFF-4D60-AE25-528D0509ED2B}">
      <dgm:prSet/>
      <dgm:spPr/>
      <dgm:t>
        <a:bodyPr/>
        <a:lstStyle/>
        <a:p>
          <a:endParaRPr lang="ru-RU" sz="1800"/>
        </a:p>
      </dgm:t>
    </dgm:pt>
    <dgm:pt modelId="{CE29603D-9D06-45AD-B739-C0B97384075F}">
      <dgm:prSet phldrT="[Text]" custT="1"/>
      <dgm:spPr/>
      <dgm:t>
        <a:bodyPr/>
        <a:lstStyle/>
        <a:p>
          <a:r>
            <a:rPr lang="en-US" sz="1800" dirty="0" err="1"/>
            <a:t>BinaryReader</a:t>
          </a:r>
          <a:endParaRPr lang="ru-RU" sz="1800" dirty="0"/>
        </a:p>
      </dgm:t>
    </dgm:pt>
    <dgm:pt modelId="{116A1871-033D-4071-BCBF-9C83F3B0372A}" type="parTrans" cxnId="{BB2616B4-6DAB-473E-A54F-45748F7F60BC}">
      <dgm:prSet/>
      <dgm:spPr/>
      <dgm:t>
        <a:bodyPr/>
        <a:lstStyle/>
        <a:p>
          <a:endParaRPr lang="ru-RU" sz="1800"/>
        </a:p>
      </dgm:t>
    </dgm:pt>
    <dgm:pt modelId="{83D5C925-1794-410B-958B-91E0CC7B2A40}" type="sibTrans" cxnId="{BB2616B4-6DAB-473E-A54F-45748F7F60BC}">
      <dgm:prSet/>
      <dgm:spPr/>
      <dgm:t>
        <a:bodyPr/>
        <a:lstStyle/>
        <a:p>
          <a:endParaRPr lang="ru-RU" sz="1800"/>
        </a:p>
      </dgm:t>
    </dgm:pt>
    <dgm:pt modelId="{3D8F788A-A8EB-4CFF-AD78-715DD7B8DC21}">
      <dgm:prSet phldrT="[Text]" custT="1"/>
      <dgm:spPr/>
      <dgm:t>
        <a:bodyPr/>
        <a:lstStyle/>
        <a:p>
          <a:r>
            <a:rPr lang="en-US" sz="1800" dirty="0" err="1"/>
            <a:t>BinaryWriter</a:t>
          </a:r>
          <a:endParaRPr lang="ru-RU" sz="1800" dirty="0"/>
        </a:p>
      </dgm:t>
    </dgm:pt>
    <dgm:pt modelId="{AFFAD349-BCD6-4FD1-AAFC-06DCFF11CF6D}" type="parTrans" cxnId="{3C115242-7265-4025-B8FE-3AE6E28A09E6}">
      <dgm:prSet/>
      <dgm:spPr/>
      <dgm:t>
        <a:bodyPr/>
        <a:lstStyle/>
        <a:p>
          <a:endParaRPr lang="ru-RU" sz="1800"/>
        </a:p>
      </dgm:t>
    </dgm:pt>
    <dgm:pt modelId="{F08F10D3-AEA2-4EA3-9194-E32B654C9515}" type="sibTrans" cxnId="{3C115242-7265-4025-B8FE-3AE6E28A09E6}">
      <dgm:prSet/>
      <dgm:spPr/>
      <dgm:t>
        <a:bodyPr/>
        <a:lstStyle/>
        <a:p>
          <a:endParaRPr lang="ru-RU" sz="1800"/>
        </a:p>
      </dgm:t>
    </dgm:pt>
    <dgm:pt modelId="{A64FE873-23C4-4CD2-A3E9-863D7F6A57BA}">
      <dgm:prSet phldrT="[Text]" custT="1"/>
      <dgm:spPr/>
      <dgm:t>
        <a:bodyPr/>
        <a:lstStyle/>
        <a:p>
          <a:r>
            <a:rPr lang="en-US" sz="1800" dirty="0"/>
            <a:t>Stream</a:t>
          </a:r>
          <a:endParaRPr lang="ru-RU" sz="1800" dirty="0"/>
        </a:p>
      </dgm:t>
    </dgm:pt>
    <dgm:pt modelId="{044B8CA5-8FA6-47FC-A7EE-C50F97A7A808}" type="parTrans" cxnId="{6DF160E2-8195-4685-AE74-2B28EFFD32ED}">
      <dgm:prSet/>
      <dgm:spPr/>
      <dgm:t>
        <a:bodyPr/>
        <a:lstStyle/>
        <a:p>
          <a:endParaRPr lang="ru-RU" sz="1800"/>
        </a:p>
      </dgm:t>
    </dgm:pt>
    <dgm:pt modelId="{0E72F3BB-3F4C-49D2-8C4A-18669C734AAA}" type="sibTrans" cxnId="{6DF160E2-8195-4685-AE74-2B28EFFD32ED}">
      <dgm:prSet/>
      <dgm:spPr/>
      <dgm:t>
        <a:bodyPr/>
        <a:lstStyle/>
        <a:p>
          <a:endParaRPr lang="ru-RU" sz="1800"/>
        </a:p>
      </dgm:t>
    </dgm:pt>
    <dgm:pt modelId="{D43BD5B5-3098-4A65-B2F2-98FF85990541}">
      <dgm:prSet phldrT="[Text]" custT="1"/>
      <dgm:spPr/>
      <dgm:t>
        <a:bodyPr/>
        <a:lstStyle/>
        <a:p>
          <a:r>
            <a:rPr lang="en-US" sz="1800" dirty="0" err="1"/>
            <a:t>TextReader</a:t>
          </a:r>
          <a:endParaRPr lang="ru-RU" sz="1800" dirty="0"/>
        </a:p>
      </dgm:t>
    </dgm:pt>
    <dgm:pt modelId="{FAC5601F-2FD9-4422-B57C-0F4E8C554333}" type="parTrans" cxnId="{3AE15370-C7FA-4FC1-9C3A-52FAA520FE19}">
      <dgm:prSet/>
      <dgm:spPr/>
      <dgm:t>
        <a:bodyPr/>
        <a:lstStyle/>
        <a:p>
          <a:endParaRPr lang="ru-RU" sz="1800"/>
        </a:p>
      </dgm:t>
    </dgm:pt>
    <dgm:pt modelId="{0E305F74-16E1-4D68-8894-8DD04C3E20B8}" type="sibTrans" cxnId="{3AE15370-C7FA-4FC1-9C3A-52FAA520FE19}">
      <dgm:prSet/>
      <dgm:spPr/>
      <dgm:t>
        <a:bodyPr/>
        <a:lstStyle/>
        <a:p>
          <a:endParaRPr lang="ru-RU" sz="1800"/>
        </a:p>
      </dgm:t>
    </dgm:pt>
    <dgm:pt modelId="{AB8EB6E7-2656-4C12-9497-65676A97795A}">
      <dgm:prSet phldrT="[Text]" custT="1"/>
      <dgm:spPr/>
      <dgm:t>
        <a:bodyPr/>
        <a:lstStyle/>
        <a:p>
          <a:r>
            <a:rPr lang="en-US" sz="1800" dirty="0" err="1"/>
            <a:t>TextWriter</a:t>
          </a:r>
          <a:endParaRPr lang="ru-RU" sz="1800" dirty="0"/>
        </a:p>
      </dgm:t>
    </dgm:pt>
    <dgm:pt modelId="{AC40A662-04F2-4B8E-9E26-5A6331679800}" type="parTrans" cxnId="{CBEAEEAD-07DC-4894-AFA8-6FD4C2253AD0}">
      <dgm:prSet/>
      <dgm:spPr/>
      <dgm:t>
        <a:bodyPr/>
        <a:lstStyle/>
        <a:p>
          <a:endParaRPr lang="ru-RU" sz="1800"/>
        </a:p>
      </dgm:t>
    </dgm:pt>
    <dgm:pt modelId="{53F48B3A-075A-4717-9FF3-0C318F0D84CA}" type="sibTrans" cxnId="{CBEAEEAD-07DC-4894-AFA8-6FD4C2253AD0}">
      <dgm:prSet/>
      <dgm:spPr/>
      <dgm:t>
        <a:bodyPr/>
        <a:lstStyle/>
        <a:p>
          <a:endParaRPr lang="ru-RU" sz="1800"/>
        </a:p>
      </dgm:t>
    </dgm:pt>
    <dgm:pt modelId="{14AEF7C0-2E7B-4B1B-AD79-96469470B03F}">
      <dgm:prSet phldrT="[Text]" custT="1"/>
      <dgm:spPr/>
      <dgm:t>
        <a:bodyPr/>
        <a:lstStyle/>
        <a:p>
          <a:r>
            <a:rPr lang="en-US" sz="1800" dirty="0" err="1"/>
            <a:t>BufferedStream</a:t>
          </a:r>
          <a:endParaRPr lang="ru-RU" sz="1800" dirty="0"/>
        </a:p>
      </dgm:t>
    </dgm:pt>
    <dgm:pt modelId="{77A90A05-C272-4EE3-8B41-C08D82F63C99}" type="parTrans" cxnId="{989C9937-DC7E-40C3-889B-BE28E00C7466}">
      <dgm:prSet/>
      <dgm:spPr/>
      <dgm:t>
        <a:bodyPr/>
        <a:lstStyle/>
        <a:p>
          <a:endParaRPr lang="ru-RU" sz="1800"/>
        </a:p>
      </dgm:t>
    </dgm:pt>
    <dgm:pt modelId="{12F2D603-8E87-4E43-9C29-098FBF7B13D1}" type="sibTrans" cxnId="{989C9937-DC7E-40C3-889B-BE28E00C7466}">
      <dgm:prSet/>
      <dgm:spPr/>
      <dgm:t>
        <a:bodyPr/>
        <a:lstStyle/>
        <a:p>
          <a:endParaRPr lang="ru-RU" sz="1800"/>
        </a:p>
      </dgm:t>
    </dgm:pt>
    <dgm:pt modelId="{99D4BA37-18F9-4525-B53E-B86D38BCAE97}">
      <dgm:prSet phldrT="[Text]" custT="1"/>
      <dgm:spPr/>
      <dgm:t>
        <a:bodyPr/>
        <a:lstStyle/>
        <a:p>
          <a:r>
            <a:rPr lang="en-US" sz="1800" dirty="0" err="1"/>
            <a:t>MemoryStream</a:t>
          </a:r>
          <a:endParaRPr lang="ru-RU" sz="1800" dirty="0"/>
        </a:p>
      </dgm:t>
    </dgm:pt>
    <dgm:pt modelId="{882EF3F4-B2B8-4985-9192-5F96AD946449}" type="parTrans" cxnId="{46572186-5214-4744-A56E-AF849437B7F0}">
      <dgm:prSet/>
      <dgm:spPr/>
      <dgm:t>
        <a:bodyPr/>
        <a:lstStyle/>
        <a:p>
          <a:endParaRPr lang="ru-RU" sz="1800"/>
        </a:p>
      </dgm:t>
    </dgm:pt>
    <dgm:pt modelId="{C2F97E22-CB6E-40FD-9DED-D2D5F00D01C1}" type="sibTrans" cxnId="{46572186-5214-4744-A56E-AF849437B7F0}">
      <dgm:prSet/>
      <dgm:spPr/>
      <dgm:t>
        <a:bodyPr/>
        <a:lstStyle/>
        <a:p>
          <a:endParaRPr lang="ru-RU" sz="1800"/>
        </a:p>
      </dgm:t>
    </dgm:pt>
    <dgm:pt modelId="{FCFA7F76-6712-4A33-9220-3E551D9667EB}">
      <dgm:prSet phldrT="[Text]" custT="1"/>
      <dgm:spPr/>
      <dgm:t>
        <a:bodyPr/>
        <a:lstStyle/>
        <a:p>
          <a:r>
            <a:rPr lang="en-US" sz="1800" dirty="0" err="1"/>
            <a:t>FileStream</a:t>
          </a:r>
          <a:endParaRPr lang="ru-RU" sz="1800" dirty="0"/>
        </a:p>
      </dgm:t>
    </dgm:pt>
    <dgm:pt modelId="{8F2575C9-0F8F-4397-B813-47B6198DF83F}" type="parTrans" cxnId="{0CE7C733-6DFB-445B-861F-E595D4A5721D}">
      <dgm:prSet/>
      <dgm:spPr/>
      <dgm:t>
        <a:bodyPr/>
        <a:lstStyle/>
        <a:p>
          <a:endParaRPr lang="ru-RU" sz="1800"/>
        </a:p>
      </dgm:t>
    </dgm:pt>
    <dgm:pt modelId="{B711B585-9C01-487E-A941-C0D0A34196D0}" type="sibTrans" cxnId="{0CE7C733-6DFB-445B-861F-E595D4A5721D}">
      <dgm:prSet/>
      <dgm:spPr/>
      <dgm:t>
        <a:bodyPr/>
        <a:lstStyle/>
        <a:p>
          <a:endParaRPr lang="ru-RU" sz="1800"/>
        </a:p>
      </dgm:t>
    </dgm:pt>
    <dgm:pt modelId="{C0B79826-8FD5-488A-BC29-58B176A82A23}">
      <dgm:prSet phldrT="[Text]" custT="1"/>
      <dgm:spPr/>
      <dgm:t>
        <a:bodyPr/>
        <a:lstStyle/>
        <a:p>
          <a:r>
            <a:rPr lang="en-US" sz="1800" dirty="0" err="1"/>
            <a:t>StringReader</a:t>
          </a:r>
          <a:endParaRPr lang="ru-RU" sz="1800" dirty="0"/>
        </a:p>
      </dgm:t>
    </dgm:pt>
    <dgm:pt modelId="{90C28E5E-92C8-4612-A117-6FC5D0E6AE8C}" type="parTrans" cxnId="{85A44CDB-CF5D-403B-AD93-473DE76BEC73}">
      <dgm:prSet/>
      <dgm:spPr/>
      <dgm:t>
        <a:bodyPr/>
        <a:lstStyle/>
        <a:p>
          <a:endParaRPr lang="ru-RU" sz="1800"/>
        </a:p>
      </dgm:t>
    </dgm:pt>
    <dgm:pt modelId="{654DA40E-1470-48D0-900C-59BA34962AF3}" type="sibTrans" cxnId="{85A44CDB-CF5D-403B-AD93-473DE76BEC73}">
      <dgm:prSet/>
      <dgm:spPr/>
      <dgm:t>
        <a:bodyPr/>
        <a:lstStyle/>
        <a:p>
          <a:endParaRPr lang="ru-RU" sz="1800"/>
        </a:p>
      </dgm:t>
    </dgm:pt>
    <dgm:pt modelId="{A9D8A3E3-F13F-421C-95E1-50E9A6927A9E}">
      <dgm:prSet phldrT="[Text]" custT="1"/>
      <dgm:spPr/>
      <dgm:t>
        <a:bodyPr/>
        <a:lstStyle/>
        <a:p>
          <a:r>
            <a:rPr lang="en-US" sz="1800" dirty="0" err="1"/>
            <a:t>StreamReader</a:t>
          </a:r>
          <a:endParaRPr lang="ru-RU" sz="1800" dirty="0"/>
        </a:p>
      </dgm:t>
    </dgm:pt>
    <dgm:pt modelId="{8814C5DB-D514-4EB8-99D0-498F0225CBB3}" type="parTrans" cxnId="{E716D04F-FC01-452A-8A21-9D8DD3B217B6}">
      <dgm:prSet/>
      <dgm:spPr/>
      <dgm:t>
        <a:bodyPr/>
        <a:lstStyle/>
        <a:p>
          <a:endParaRPr lang="ru-RU" sz="1800"/>
        </a:p>
      </dgm:t>
    </dgm:pt>
    <dgm:pt modelId="{F0371FB3-6BF4-4F2B-B96C-8F143C8BA1D3}" type="sibTrans" cxnId="{E716D04F-FC01-452A-8A21-9D8DD3B217B6}">
      <dgm:prSet/>
      <dgm:spPr/>
      <dgm:t>
        <a:bodyPr/>
        <a:lstStyle/>
        <a:p>
          <a:endParaRPr lang="ru-RU" sz="1800"/>
        </a:p>
      </dgm:t>
    </dgm:pt>
    <dgm:pt modelId="{B459C66C-4A6D-4AF4-98D0-6DE37716B208}">
      <dgm:prSet phldrT="[Text]" custT="1"/>
      <dgm:spPr/>
      <dgm:t>
        <a:bodyPr/>
        <a:lstStyle/>
        <a:p>
          <a:r>
            <a:rPr lang="en-US" sz="1800" dirty="0" err="1"/>
            <a:t>StringWriter</a:t>
          </a:r>
          <a:endParaRPr lang="ru-RU" sz="1800" dirty="0"/>
        </a:p>
      </dgm:t>
    </dgm:pt>
    <dgm:pt modelId="{0A0E8E21-0D01-49CC-9FF7-0A43AC5086AC}" type="parTrans" cxnId="{8C75B877-A70E-4F7D-BB7D-7B1B792D0D2B}">
      <dgm:prSet/>
      <dgm:spPr/>
      <dgm:t>
        <a:bodyPr/>
        <a:lstStyle/>
        <a:p>
          <a:endParaRPr lang="ru-RU" sz="1800"/>
        </a:p>
      </dgm:t>
    </dgm:pt>
    <dgm:pt modelId="{034C18F0-B778-48CD-BD4B-DCD0DB9CAD1C}" type="sibTrans" cxnId="{8C75B877-A70E-4F7D-BB7D-7B1B792D0D2B}">
      <dgm:prSet/>
      <dgm:spPr/>
      <dgm:t>
        <a:bodyPr/>
        <a:lstStyle/>
        <a:p>
          <a:endParaRPr lang="ru-RU" sz="1800"/>
        </a:p>
      </dgm:t>
    </dgm:pt>
    <dgm:pt modelId="{61A88358-B563-454A-B146-252E9C255C19}">
      <dgm:prSet phldrT="[Text]" custT="1"/>
      <dgm:spPr/>
      <dgm:t>
        <a:bodyPr/>
        <a:lstStyle/>
        <a:p>
          <a:r>
            <a:rPr lang="en-US" sz="1800" dirty="0" err="1"/>
            <a:t>StreamWriter</a:t>
          </a:r>
          <a:endParaRPr lang="ru-RU" sz="1800" dirty="0"/>
        </a:p>
      </dgm:t>
    </dgm:pt>
    <dgm:pt modelId="{223F2B54-1C65-491E-AA79-E2733ADD7552}" type="parTrans" cxnId="{3DD3E78D-9333-4E65-9EA8-2EA302FF904F}">
      <dgm:prSet/>
      <dgm:spPr/>
      <dgm:t>
        <a:bodyPr/>
        <a:lstStyle/>
        <a:p>
          <a:endParaRPr lang="ru-RU" sz="1800"/>
        </a:p>
      </dgm:t>
    </dgm:pt>
    <dgm:pt modelId="{21ADF7B4-B059-4534-911D-5D6C24BF21C6}" type="sibTrans" cxnId="{3DD3E78D-9333-4E65-9EA8-2EA302FF904F}">
      <dgm:prSet/>
      <dgm:spPr/>
      <dgm:t>
        <a:bodyPr/>
        <a:lstStyle/>
        <a:p>
          <a:endParaRPr lang="ru-RU" sz="1800"/>
        </a:p>
      </dgm:t>
    </dgm:pt>
    <dgm:pt modelId="{15358F4A-2220-4A6D-B7D5-52FF86DE45CC}" type="pres">
      <dgm:prSet presAssocID="{EEBC28AF-25D7-4BFA-AF00-013EA1F238A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CF64270-5F8E-4248-89DC-30B740F94374}" type="pres">
      <dgm:prSet presAssocID="{E7ACB9BB-63AB-4E87-9B40-C2A465AC6E85}" presName="hierRoot1" presStyleCnt="0">
        <dgm:presLayoutVars>
          <dgm:hierBranch val="init"/>
        </dgm:presLayoutVars>
      </dgm:prSet>
      <dgm:spPr/>
    </dgm:pt>
    <dgm:pt modelId="{F55EF0C7-7918-449C-97EF-7761E55721ED}" type="pres">
      <dgm:prSet presAssocID="{E7ACB9BB-63AB-4E87-9B40-C2A465AC6E85}" presName="rootComposite1" presStyleCnt="0"/>
      <dgm:spPr/>
    </dgm:pt>
    <dgm:pt modelId="{60C31731-250D-4143-A0F8-CAAF33CA994A}" type="pres">
      <dgm:prSet presAssocID="{E7ACB9BB-63AB-4E87-9B40-C2A465AC6E85}" presName="rootText1" presStyleLbl="node0" presStyleIdx="0" presStyleCnt="1" custScaleX="170214" custScaleY="73226">
        <dgm:presLayoutVars>
          <dgm:chPref val="3"/>
        </dgm:presLayoutVars>
      </dgm:prSet>
      <dgm:spPr/>
    </dgm:pt>
    <dgm:pt modelId="{1C3154ED-975F-468B-8713-25AB96B7EC53}" type="pres">
      <dgm:prSet presAssocID="{E7ACB9BB-63AB-4E87-9B40-C2A465AC6E85}" presName="rootConnector1" presStyleLbl="node1" presStyleIdx="0" presStyleCnt="0"/>
      <dgm:spPr/>
    </dgm:pt>
    <dgm:pt modelId="{6E357531-C944-4126-946F-F67AF4C0120E}" type="pres">
      <dgm:prSet presAssocID="{E7ACB9BB-63AB-4E87-9B40-C2A465AC6E85}" presName="hierChild2" presStyleCnt="0"/>
      <dgm:spPr/>
    </dgm:pt>
    <dgm:pt modelId="{8BC9733E-CB44-4821-9C3A-F5901CF76025}" type="pres">
      <dgm:prSet presAssocID="{112C2D4C-2E54-4AB0-BAE5-50D25A95515E}" presName="Name37" presStyleLbl="parChTrans1D2" presStyleIdx="0" presStyleCnt="3"/>
      <dgm:spPr/>
    </dgm:pt>
    <dgm:pt modelId="{144F8B74-1209-44B4-823D-98AEDFA0DD65}" type="pres">
      <dgm:prSet presAssocID="{61A25E5E-553C-42CC-AEF2-5DA4F81A7BB9}" presName="hierRoot2" presStyleCnt="0">
        <dgm:presLayoutVars>
          <dgm:hierBranch val="init"/>
        </dgm:presLayoutVars>
      </dgm:prSet>
      <dgm:spPr/>
    </dgm:pt>
    <dgm:pt modelId="{900AB46D-795C-4643-8FCA-196656BAC27E}" type="pres">
      <dgm:prSet presAssocID="{61A25E5E-553C-42CC-AEF2-5DA4F81A7BB9}" presName="rootComposite" presStyleCnt="0"/>
      <dgm:spPr/>
    </dgm:pt>
    <dgm:pt modelId="{536B1757-D6E1-43C5-BC72-C22BF9626FB0}" type="pres">
      <dgm:prSet presAssocID="{61A25E5E-553C-42CC-AEF2-5DA4F81A7BB9}" presName="rootText" presStyleLbl="node2" presStyleIdx="0" presStyleCnt="3" custScaleX="300452">
        <dgm:presLayoutVars>
          <dgm:chPref val="3"/>
        </dgm:presLayoutVars>
      </dgm:prSet>
      <dgm:spPr/>
    </dgm:pt>
    <dgm:pt modelId="{B3259BD2-88B8-48A6-9112-9194206C9664}" type="pres">
      <dgm:prSet presAssocID="{61A25E5E-553C-42CC-AEF2-5DA4F81A7BB9}" presName="rootConnector" presStyleLbl="node2" presStyleIdx="0" presStyleCnt="3"/>
      <dgm:spPr/>
    </dgm:pt>
    <dgm:pt modelId="{2AFE101E-85AC-4119-9486-B6A78B20E1AA}" type="pres">
      <dgm:prSet presAssocID="{61A25E5E-553C-42CC-AEF2-5DA4F81A7BB9}" presName="hierChild4" presStyleCnt="0"/>
      <dgm:spPr/>
    </dgm:pt>
    <dgm:pt modelId="{9F027E60-AACE-4192-A869-6BCE6DDD799E}" type="pres">
      <dgm:prSet presAssocID="{044B8CA5-8FA6-47FC-A7EE-C50F97A7A808}" presName="Name37" presStyleLbl="parChTrans1D3" presStyleIdx="0" presStyleCnt="3"/>
      <dgm:spPr/>
    </dgm:pt>
    <dgm:pt modelId="{345887BA-B70D-4D83-841B-FC7DF017EB3D}" type="pres">
      <dgm:prSet presAssocID="{A64FE873-23C4-4CD2-A3E9-863D7F6A57BA}" presName="hierRoot2" presStyleCnt="0">
        <dgm:presLayoutVars>
          <dgm:hierBranch val="init"/>
        </dgm:presLayoutVars>
      </dgm:prSet>
      <dgm:spPr/>
    </dgm:pt>
    <dgm:pt modelId="{E0007A6B-24C6-47FE-9274-4A6ED13969B8}" type="pres">
      <dgm:prSet presAssocID="{A64FE873-23C4-4CD2-A3E9-863D7F6A57BA}" presName="rootComposite" presStyleCnt="0"/>
      <dgm:spPr/>
    </dgm:pt>
    <dgm:pt modelId="{7AE28703-A2F5-4319-8D28-9A6EC96FE147}" type="pres">
      <dgm:prSet presAssocID="{A64FE873-23C4-4CD2-A3E9-863D7F6A57BA}" presName="rootText" presStyleLbl="node3" presStyleIdx="0" presStyleCnt="3">
        <dgm:presLayoutVars>
          <dgm:chPref val="3"/>
        </dgm:presLayoutVars>
      </dgm:prSet>
      <dgm:spPr/>
    </dgm:pt>
    <dgm:pt modelId="{4A3389E9-F0DD-4E60-BB4E-D620D68BB49A}" type="pres">
      <dgm:prSet presAssocID="{A64FE873-23C4-4CD2-A3E9-863D7F6A57BA}" presName="rootConnector" presStyleLbl="node3" presStyleIdx="0" presStyleCnt="3"/>
      <dgm:spPr/>
    </dgm:pt>
    <dgm:pt modelId="{F8FBCF67-944C-4B0B-A23E-599E8A709A42}" type="pres">
      <dgm:prSet presAssocID="{A64FE873-23C4-4CD2-A3E9-863D7F6A57BA}" presName="hierChild4" presStyleCnt="0"/>
      <dgm:spPr/>
    </dgm:pt>
    <dgm:pt modelId="{679CD345-C7AF-4554-8892-4C815375A8BA}" type="pres">
      <dgm:prSet presAssocID="{77A90A05-C272-4EE3-8B41-C08D82F63C99}" presName="Name37" presStyleLbl="parChTrans1D4" presStyleIdx="0" presStyleCnt="7"/>
      <dgm:spPr/>
    </dgm:pt>
    <dgm:pt modelId="{807A109C-456B-4A31-8916-32FA0513FF25}" type="pres">
      <dgm:prSet presAssocID="{14AEF7C0-2E7B-4B1B-AD79-96469470B03F}" presName="hierRoot2" presStyleCnt="0">
        <dgm:presLayoutVars>
          <dgm:hierBranch val="init"/>
        </dgm:presLayoutVars>
      </dgm:prSet>
      <dgm:spPr/>
    </dgm:pt>
    <dgm:pt modelId="{A7B71668-FD9D-4D2C-BBF1-9212BD11463B}" type="pres">
      <dgm:prSet presAssocID="{14AEF7C0-2E7B-4B1B-AD79-96469470B03F}" presName="rootComposite" presStyleCnt="0"/>
      <dgm:spPr/>
    </dgm:pt>
    <dgm:pt modelId="{AD4995FC-8CC1-43B4-887C-FAC5B1666C49}" type="pres">
      <dgm:prSet presAssocID="{14AEF7C0-2E7B-4B1B-AD79-96469470B03F}" presName="rootText" presStyleLbl="node4" presStyleIdx="0" presStyleCnt="7" custScaleX="172647">
        <dgm:presLayoutVars>
          <dgm:chPref val="3"/>
        </dgm:presLayoutVars>
      </dgm:prSet>
      <dgm:spPr/>
    </dgm:pt>
    <dgm:pt modelId="{317AFC02-80AA-478A-ACCC-7B2A7204E118}" type="pres">
      <dgm:prSet presAssocID="{14AEF7C0-2E7B-4B1B-AD79-96469470B03F}" presName="rootConnector" presStyleLbl="node4" presStyleIdx="0" presStyleCnt="7"/>
      <dgm:spPr/>
    </dgm:pt>
    <dgm:pt modelId="{62A17439-CA43-42C4-9B3C-E587053CFF53}" type="pres">
      <dgm:prSet presAssocID="{14AEF7C0-2E7B-4B1B-AD79-96469470B03F}" presName="hierChild4" presStyleCnt="0"/>
      <dgm:spPr/>
    </dgm:pt>
    <dgm:pt modelId="{00533DE7-3F30-4544-A2B6-999CEF436E35}" type="pres">
      <dgm:prSet presAssocID="{14AEF7C0-2E7B-4B1B-AD79-96469470B03F}" presName="hierChild5" presStyleCnt="0"/>
      <dgm:spPr/>
    </dgm:pt>
    <dgm:pt modelId="{DFE86F61-45AD-4F4D-948C-0842B29FCBE8}" type="pres">
      <dgm:prSet presAssocID="{882EF3F4-B2B8-4985-9192-5F96AD946449}" presName="Name37" presStyleLbl="parChTrans1D4" presStyleIdx="1" presStyleCnt="7"/>
      <dgm:spPr/>
    </dgm:pt>
    <dgm:pt modelId="{10147E4E-16D4-49F3-814C-7C5307E06FAA}" type="pres">
      <dgm:prSet presAssocID="{99D4BA37-18F9-4525-B53E-B86D38BCAE97}" presName="hierRoot2" presStyleCnt="0">
        <dgm:presLayoutVars>
          <dgm:hierBranch val="init"/>
        </dgm:presLayoutVars>
      </dgm:prSet>
      <dgm:spPr/>
    </dgm:pt>
    <dgm:pt modelId="{B9AAF0F0-4F04-474C-AFE3-7E94ED1AAC7C}" type="pres">
      <dgm:prSet presAssocID="{99D4BA37-18F9-4525-B53E-B86D38BCAE97}" presName="rootComposite" presStyleCnt="0"/>
      <dgm:spPr/>
    </dgm:pt>
    <dgm:pt modelId="{1BECF0E9-6DD3-4752-882B-FB895C0100C4}" type="pres">
      <dgm:prSet presAssocID="{99D4BA37-18F9-4525-B53E-B86D38BCAE97}" presName="rootText" presStyleLbl="node4" presStyleIdx="1" presStyleCnt="7" custScaleX="172008">
        <dgm:presLayoutVars>
          <dgm:chPref val="3"/>
        </dgm:presLayoutVars>
      </dgm:prSet>
      <dgm:spPr/>
    </dgm:pt>
    <dgm:pt modelId="{DE31BF41-A89E-408F-8CD5-E10898CA2223}" type="pres">
      <dgm:prSet presAssocID="{99D4BA37-18F9-4525-B53E-B86D38BCAE97}" presName="rootConnector" presStyleLbl="node4" presStyleIdx="1" presStyleCnt="7"/>
      <dgm:spPr/>
    </dgm:pt>
    <dgm:pt modelId="{2C1BA777-E2F1-4D0F-9F71-21751687484A}" type="pres">
      <dgm:prSet presAssocID="{99D4BA37-18F9-4525-B53E-B86D38BCAE97}" presName="hierChild4" presStyleCnt="0"/>
      <dgm:spPr/>
    </dgm:pt>
    <dgm:pt modelId="{121DB2F3-D421-45CC-BF9F-0983549D9D41}" type="pres">
      <dgm:prSet presAssocID="{99D4BA37-18F9-4525-B53E-B86D38BCAE97}" presName="hierChild5" presStyleCnt="0"/>
      <dgm:spPr/>
    </dgm:pt>
    <dgm:pt modelId="{11DAE8DD-5BA0-48FD-8EC7-FD5F517D415D}" type="pres">
      <dgm:prSet presAssocID="{8F2575C9-0F8F-4397-B813-47B6198DF83F}" presName="Name37" presStyleLbl="parChTrans1D4" presStyleIdx="2" presStyleCnt="7"/>
      <dgm:spPr/>
    </dgm:pt>
    <dgm:pt modelId="{43B5BD0C-236F-4A25-A9DA-3148A37ABA76}" type="pres">
      <dgm:prSet presAssocID="{FCFA7F76-6712-4A33-9220-3E551D9667EB}" presName="hierRoot2" presStyleCnt="0">
        <dgm:presLayoutVars>
          <dgm:hierBranch val="init"/>
        </dgm:presLayoutVars>
      </dgm:prSet>
      <dgm:spPr/>
    </dgm:pt>
    <dgm:pt modelId="{CE65B0A8-0512-4098-835C-DD836F8451D7}" type="pres">
      <dgm:prSet presAssocID="{FCFA7F76-6712-4A33-9220-3E551D9667EB}" presName="rootComposite" presStyleCnt="0"/>
      <dgm:spPr/>
    </dgm:pt>
    <dgm:pt modelId="{BF1BBFEF-2D45-4A0C-8B7D-5954DC7D1A70}" type="pres">
      <dgm:prSet presAssocID="{FCFA7F76-6712-4A33-9220-3E551D9667EB}" presName="rootText" presStyleLbl="node4" presStyleIdx="2" presStyleCnt="7" custScaleX="171413">
        <dgm:presLayoutVars>
          <dgm:chPref val="3"/>
        </dgm:presLayoutVars>
      </dgm:prSet>
      <dgm:spPr/>
    </dgm:pt>
    <dgm:pt modelId="{D4763C1E-8DFE-4568-8401-7449488E3B1C}" type="pres">
      <dgm:prSet presAssocID="{FCFA7F76-6712-4A33-9220-3E551D9667EB}" presName="rootConnector" presStyleLbl="node4" presStyleIdx="2" presStyleCnt="7"/>
      <dgm:spPr/>
    </dgm:pt>
    <dgm:pt modelId="{B6AB20C4-9239-4250-A520-0F78B913FA35}" type="pres">
      <dgm:prSet presAssocID="{FCFA7F76-6712-4A33-9220-3E551D9667EB}" presName="hierChild4" presStyleCnt="0"/>
      <dgm:spPr/>
    </dgm:pt>
    <dgm:pt modelId="{27269534-A1E4-40F9-87F6-2D5E80B25F7A}" type="pres">
      <dgm:prSet presAssocID="{FCFA7F76-6712-4A33-9220-3E551D9667EB}" presName="hierChild5" presStyleCnt="0"/>
      <dgm:spPr/>
    </dgm:pt>
    <dgm:pt modelId="{F70B9504-5F63-4376-85E0-931E6E1AEAB1}" type="pres">
      <dgm:prSet presAssocID="{A64FE873-23C4-4CD2-A3E9-863D7F6A57BA}" presName="hierChild5" presStyleCnt="0"/>
      <dgm:spPr/>
    </dgm:pt>
    <dgm:pt modelId="{7B1CF85E-6586-4B4E-992E-81C2BA26D503}" type="pres">
      <dgm:prSet presAssocID="{FAC5601F-2FD9-4422-B57C-0F4E8C554333}" presName="Name37" presStyleLbl="parChTrans1D3" presStyleIdx="1" presStyleCnt="3"/>
      <dgm:spPr/>
    </dgm:pt>
    <dgm:pt modelId="{34A03F5D-8835-4F2C-ADB8-E7D5A914BCA5}" type="pres">
      <dgm:prSet presAssocID="{D43BD5B5-3098-4A65-B2F2-98FF85990541}" presName="hierRoot2" presStyleCnt="0">
        <dgm:presLayoutVars>
          <dgm:hierBranch val="init"/>
        </dgm:presLayoutVars>
      </dgm:prSet>
      <dgm:spPr/>
    </dgm:pt>
    <dgm:pt modelId="{F3D3C6DA-0AFB-4EB0-BEA8-4223C4AEA09C}" type="pres">
      <dgm:prSet presAssocID="{D43BD5B5-3098-4A65-B2F2-98FF85990541}" presName="rootComposite" presStyleCnt="0"/>
      <dgm:spPr/>
    </dgm:pt>
    <dgm:pt modelId="{C9F063E0-CDA0-4DA5-9B15-13768EF7F349}" type="pres">
      <dgm:prSet presAssocID="{D43BD5B5-3098-4A65-B2F2-98FF85990541}" presName="rootText" presStyleLbl="node3" presStyleIdx="1" presStyleCnt="3" custScaleX="139268" custLinFactNeighborX="25034">
        <dgm:presLayoutVars>
          <dgm:chPref val="3"/>
        </dgm:presLayoutVars>
      </dgm:prSet>
      <dgm:spPr/>
    </dgm:pt>
    <dgm:pt modelId="{10315E96-7D66-485B-9AC1-EBF68722987F}" type="pres">
      <dgm:prSet presAssocID="{D43BD5B5-3098-4A65-B2F2-98FF85990541}" presName="rootConnector" presStyleLbl="node3" presStyleIdx="1" presStyleCnt="3"/>
      <dgm:spPr/>
    </dgm:pt>
    <dgm:pt modelId="{9B2AC114-DC33-4A0A-BBFA-C3263CC5D723}" type="pres">
      <dgm:prSet presAssocID="{D43BD5B5-3098-4A65-B2F2-98FF85990541}" presName="hierChild4" presStyleCnt="0"/>
      <dgm:spPr/>
    </dgm:pt>
    <dgm:pt modelId="{E32332E2-663A-4283-AE46-F3899C2C78CC}" type="pres">
      <dgm:prSet presAssocID="{90C28E5E-92C8-4612-A117-6FC5D0E6AE8C}" presName="Name37" presStyleLbl="parChTrans1D4" presStyleIdx="3" presStyleCnt="7"/>
      <dgm:spPr/>
    </dgm:pt>
    <dgm:pt modelId="{7450CDE9-B988-4955-87C1-BB8E8191FCBD}" type="pres">
      <dgm:prSet presAssocID="{C0B79826-8FD5-488A-BC29-58B176A82A23}" presName="hierRoot2" presStyleCnt="0">
        <dgm:presLayoutVars>
          <dgm:hierBranch val="init"/>
        </dgm:presLayoutVars>
      </dgm:prSet>
      <dgm:spPr/>
    </dgm:pt>
    <dgm:pt modelId="{840A8F07-E97A-4D7D-9E71-89E052B9C458}" type="pres">
      <dgm:prSet presAssocID="{C0B79826-8FD5-488A-BC29-58B176A82A23}" presName="rootComposite" presStyleCnt="0"/>
      <dgm:spPr/>
    </dgm:pt>
    <dgm:pt modelId="{75F76BFC-309B-41A0-AF10-03C57C3D9F29}" type="pres">
      <dgm:prSet presAssocID="{C0B79826-8FD5-488A-BC29-58B176A82A23}" presName="rootText" presStyleLbl="node4" presStyleIdx="3" presStyleCnt="7" custScaleX="152556" custLinFactNeighborX="25034">
        <dgm:presLayoutVars>
          <dgm:chPref val="3"/>
        </dgm:presLayoutVars>
      </dgm:prSet>
      <dgm:spPr/>
    </dgm:pt>
    <dgm:pt modelId="{6FD57640-04F3-448D-9FD3-5CFF0A4C4AA1}" type="pres">
      <dgm:prSet presAssocID="{C0B79826-8FD5-488A-BC29-58B176A82A23}" presName="rootConnector" presStyleLbl="node4" presStyleIdx="3" presStyleCnt="7"/>
      <dgm:spPr/>
    </dgm:pt>
    <dgm:pt modelId="{6FD7909E-20BE-465E-8E21-74AD0B24496A}" type="pres">
      <dgm:prSet presAssocID="{C0B79826-8FD5-488A-BC29-58B176A82A23}" presName="hierChild4" presStyleCnt="0"/>
      <dgm:spPr/>
    </dgm:pt>
    <dgm:pt modelId="{F5B8219C-A23D-4A8D-B5E7-06CD0A503FEB}" type="pres">
      <dgm:prSet presAssocID="{C0B79826-8FD5-488A-BC29-58B176A82A23}" presName="hierChild5" presStyleCnt="0"/>
      <dgm:spPr/>
    </dgm:pt>
    <dgm:pt modelId="{D7628A25-992E-4A29-94A7-C9E9D31B6730}" type="pres">
      <dgm:prSet presAssocID="{8814C5DB-D514-4EB8-99D0-498F0225CBB3}" presName="Name37" presStyleLbl="parChTrans1D4" presStyleIdx="4" presStyleCnt="7"/>
      <dgm:spPr/>
    </dgm:pt>
    <dgm:pt modelId="{B0D0E582-2C5A-4601-ABAE-2D1429AB829B}" type="pres">
      <dgm:prSet presAssocID="{A9D8A3E3-F13F-421C-95E1-50E9A6927A9E}" presName="hierRoot2" presStyleCnt="0">
        <dgm:presLayoutVars>
          <dgm:hierBranch val="init"/>
        </dgm:presLayoutVars>
      </dgm:prSet>
      <dgm:spPr/>
    </dgm:pt>
    <dgm:pt modelId="{00DC1CDA-4152-42A0-9980-9E51397FCC9A}" type="pres">
      <dgm:prSet presAssocID="{A9D8A3E3-F13F-421C-95E1-50E9A6927A9E}" presName="rootComposite" presStyleCnt="0"/>
      <dgm:spPr/>
    </dgm:pt>
    <dgm:pt modelId="{DF601F2E-49E5-4C11-918C-FB329B745291}" type="pres">
      <dgm:prSet presAssocID="{A9D8A3E3-F13F-421C-95E1-50E9A6927A9E}" presName="rootText" presStyleLbl="node4" presStyleIdx="4" presStyleCnt="7" custScaleX="150822" custLinFactNeighborX="25034">
        <dgm:presLayoutVars>
          <dgm:chPref val="3"/>
        </dgm:presLayoutVars>
      </dgm:prSet>
      <dgm:spPr/>
    </dgm:pt>
    <dgm:pt modelId="{EF8434CE-0A0F-473A-BB76-B0945577E328}" type="pres">
      <dgm:prSet presAssocID="{A9D8A3E3-F13F-421C-95E1-50E9A6927A9E}" presName="rootConnector" presStyleLbl="node4" presStyleIdx="4" presStyleCnt="7"/>
      <dgm:spPr/>
    </dgm:pt>
    <dgm:pt modelId="{43E9DD62-CD2D-4087-A905-31C67E81F177}" type="pres">
      <dgm:prSet presAssocID="{A9D8A3E3-F13F-421C-95E1-50E9A6927A9E}" presName="hierChild4" presStyleCnt="0"/>
      <dgm:spPr/>
    </dgm:pt>
    <dgm:pt modelId="{664F49A5-F633-41BD-AFA0-3BBA0C0B2069}" type="pres">
      <dgm:prSet presAssocID="{A9D8A3E3-F13F-421C-95E1-50E9A6927A9E}" presName="hierChild5" presStyleCnt="0"/>
      <dgm:spPr/>
    </dgm:pt>
    <dgm:pt modelId="{086ED5CF-EAB1-444C-BE7D-ED6C79E85045}" type="pres">
      <dgm:prSet presAssocID="{D43BD5B5-3098-4A65-B2F2-98FF85990541}" presName="hierChild5" presStyleCnt="0"/>
      <dgm:spPr/>
    </dgm:pt>
    <dgm:pt modelId="{13227BA7-2EED-45ED-99FF-E4203AF4C944}" type="pres">
      <dgm:prSet presAssocID="{AC40A662-04F2-4B8E-9E26-5A6331679800}" presName="Name37" presStyleLbl="parChTrans1D3" presStyleIdx="2" presStyleCnt="3"/>
      <dgm:spPr/>
    </dgm:pt>
    <dgm:pt modelId="{E7AD1455-0E79-42F3-81B7-906C6DFE0948}" type="pres">
      <dgm:prSet presAssocID="{AB8EB6E7-2656-4C12-9497-65676A97795A}" presName="hierRoot2" presStyleCnt="0">
        <dgm:presLayoutVars>
          <dgm:hierBranch val="init"/>
        </dgm:presLayoutVars>
      </dgm:prSet>
      <dgm:spPr/>
    </dgm:pt>
    <dgm:pt modelId="{DA31B973-8518-4308-BCA5-0325B17EF3F0}" type="pres">
      <dgm:prSet presAssocID="{AB8EB6E7-2656-4C12-9497-65676A97795A}" presName="rootComposite" presStyleCnt="0"/>
      <dgm:spPr/>
    </dgm:pt>
    <dgm:pt modelId="{B2B01DA3-D179-4916-BD3B-6D7DF8F1CD03}" type="pres">
      <dgm:prSet presAssocID="{AB8EB6E7-2656-4C12-9497-65676A97795A}" presName="rootText" presStyleLbl="node3" presStyleIdx="2" presStyleCnt="3" custScaleX="121664" custLinFactNeighborX="50068">
        <dgm:presLayoutVars>
          <dgm:chPref val="3"/>
        </dgm:presLayoutVars>
      </dgm:prSet>
      <dgm:spPr/>
    </dgm:pt>
    <dgm:pt modelId="{4AABF592-7DB2-4E7B-B0F2-B3FE7EE5B558}" type="pres">
      <dgm:prSet presAssocID="{AB8EB6E7-2656-4C12-9497-65676A97795A}" presName="rootConnector" presStyleLbl="node3" presStyleIdx="2" presStyleCnt="3"/>
      <dgm:spPr/>
    </dgm:pt>
    <dgm:pt modelId="{982F484F-9E2C-47D5-AD10-A871738DCC6D}" type="pres">
      <dgm:prSet presAssocID="{AB8EB6E7-2656-4C12-9497-65676A97795A}" presName="hierChild4" presStyleCnt="0"/>
      <dgm:spPr/>
    </dgm:pt>
    <dgm:pt modelId="{BDABFAE4-497D-417E-B38E-D837191AF762}" type="pres">
      <dgm:prSet presAssocID="{0A0E8E21-0D01-49CC-9FF7-0A43AC5086AC}" presName="Name37" presStyleLbl="parChTrans1D4" presStyleIdx="5" presStyleCnt="7"/>
      <dgm:spPr/>
    </dgm:pt>
    <dgm:pt modelId="{722BBAB1-6CBB-4D0C-95F9-9CB10BFFE33D}" type="pres">
      <dgm:prSet presAssocID="{B459C66C-4A6D-4AF4-98D0-6DE37716B208}" presName="hierRoot2" presStyleCnt="0">
        <dgm:presLayoutVars>
          <dgm:hierBranch val="init"/>
        </dgm:presLayoutVars>
      </dgm:prSet>
      <dgm:spPr/>
    </dgm:pt>
    <dgm:pt modelId="{C5CC8F25-4666-4090-974D-E92C0CC84156}" type="pres">
      <dgm:prSet presAssocID="{B459C66C-4A6D-4AF4-98D0-6DE37716B208}" presName="rootComposite" presStyleCnt="0"/>
      <dgm:spPr/>
    </dgm:pt>
    <dgm:pt modelId="{379CA8C2-90E3-443A-8869-09DBFCE1E103}" type="pres">
      <dgm:prSet presAssocID="{B459C66C-4A6D-4AF4-98D0-6DE37716B208}" presName="rootText" presStyleLbl="node4" presStyleIdx="5" presStyleCnt="7" custScaleX="150392" custLinFactNeighborX="50068">
        <dgm:presLayoutVars>
          <dgm:chPref val="3"/>
        </dgm:presLayoutVars>
      </dgm:prSet>
      <dgm:spPr/>
    </dgm:pt>
    <dgm:pt modelId="{4DEEB5AD-0BB4-45F7-AA15-F1812E2FB667}" type="pres">
      <dgm:prSet presAssocID="{B459C66C-4A6D-4AF4-98D0-6DE37716B208}" presName="rootConnector" presStyleLbl="node4" presStyleIdx="5" presStyleCnt="7"/>
      <dgm:spPr/>
    </dgm:pt>
    <dgm:pt modelId="{7D0CC5F0-01F2-4237-AE23-C51DF45469A9}" type="pres">
      <dgm:prSet presAssocID="{B459C66C-4A6D-4AF4-98D0-6DE37716B208}" presName="hierChild4" presStyleCnt="0"/>
      <dgm:spPr/>
    </dgm:pt>
    <dgm:pt modelId="{9861EDA6-B61D-4F6B-BBA1-9F0A8CC3842D}" type="pres">
      <dgm:prSet presAssocID="{B459C66C-4A6D-4AF4-98D0-6DE37716B208}" presName="hierChild5" presStyleCnt="0"/>
      <dgm:spPr/>
    </dgm:pt>
    <dgm:pt modelId="{A75C7F64-E488-4A02-991F-DC8A3A42E843}" type="pres">
      <dgm:prSet presAssocID="{223F2B54-1C65-491E-AA79-E2733ADD7552}" presName="Name37" presStyleLbl="parChTrans1D4" presStyleIdx="6" presStyleCnt="7"/>
      <dgm:spPr/>
    </dgm:pt>
    <dgm:pt modelId="{13A9D719-816A-4E92-B319-B3611EDE0F18}" type="pres">
      <dgm:prSet presAssocID="{61A88358-B563-454A-B146-252E9C255C19}" presName="hierRoot2" presStyleCnt="0">
        <dgm:presLayoutVars>
          <dgm:hierBranch val="init"/>
        </dgm:presLayoutVars>
      </dgm:prSet>
      <dgm:spPr/>
    </dgm:pt>
    <dgm:pt modelId="{667CC325-5C73-4919-8B47-70D2BDE5DBD3}" type="pres">
      <dgm:prSet presAssocID="{61A88358-B563-454A-B146-252E9C255C19}" presName="rootComposite" presStyleCnt="0"/>
      <dgm:spPr/>
    </dgm:pt>
    <dgm:pt modelId="{FC1406D3-AC82-48CA-B612-66EDFC4BB637}" type="pres">
      <dgm:prSet presAssocID="{61A88358-B563-454A-B146-252E9C255C19}" presName="rootText" presStyleLbl="node4" presStyleIdx="6" presStyleCnt="7" custScaleX="155067" custLinFactNeighborX="50068">
        <dgm:presLayoutVars>
          <dgm:chPref val="3"/>
        </dgm:presLayoutVars>
      </dgm:prSet>
      <dgm:spPr/>
    </dgm:pt>
    <dgm:pt modelId="{6D8445D6-BAD1-40D6-BACE-A1D32CC71B98}" type="pres">
      <dgm:prSet presAssocID="{61A88358-B563-454A-B146-252E9C255C19}" presName="rootConnector" presStyleLbl="node4" presStyleIdx="6" presStyleCnt="7"/>
      <dgm:spPr/>
    </dgm:pt>
    <dgm:pt modelId="{1F93FD15-B3CE-4F19-A642-A40E35E0664C}" type="pres">
      <dgm:prSet presAssocID="{61A88358-B563-454A-B146-252E9C255C19}" presName="hierChild4" presStyleCnt="0"/>
      <dgm:spPr/>
    </dgm:pt>
    <dgm:pt modelId="{15B97405-B610-4751-8240-E7BA1F752E05}" type="pres">
      <dgm:prSet presAssocID="{61A88358-B563-454A-B146-252E9C255C19}" presName="hierChild5" presStyleCnt="0"/>
      <dgm:spPr/>
    </dgm:pt>
    <dgm:pt modelId="{CA1F6FEB-4510-4E02-8522-704BC9B2E572}" type="pres">
      <dgm:prSet presAssocID="{AB8EB6E7-2656-4C12-9497-65676A97795A}" presName="hierChild5" presStyleCnt="0"/>
      <dgm:spPr/>
    </dgm:pt>
    <dgm:pt modelId="{94D902CD-868A-4F6E-B639-53A3F072CBBB}" type="pres">
      <dgm:prSet presAssocID="{61A25E5E-553C-42CC-AEF2-5DA4F81A7BB9}" presName="hierChild5" presStyleCnt="0"/>
      <dgm:spPr/>
    </dgm:pt>
    <dgm:pt modelId="{11A979A6-AEB3-4265-991A-A116AD71F2ED}" type="pres">
      <dgm:prSet presAssocID="{116A1871-033D-4071-BCBF-9C83F3B0372A}" presName="Name37" presStyleLbl="parChTrans1D2" presStyleIdx="1" presStyleCnt="3"/>
      <dgm:spPr/>
    </dgm:pt>
    <dgm:pt modelId="{060B6D35-6C43-4A3A-9C26-0B797728A4B0}" type="pres">
      <dgm:prSet presAssocID="{CE29603D-9D06-45AD-B739-C0B97384075F}" presName="hierRoot2" presStyleCnt="0">
        <dgm:presLayoutVars>
          <dgm:hierBranch val="init"/>
        </dgm:presLayoutVars>
      </dgm:prSet>
      <dgm:spPr/>
    </dgm:pt>
    <dgm:pt modelId="{3EAFB3B0-A2B3-4E2D-B80E-3A6CED01DAB9}" type="pres">
      <dgm:prSet presAssocID="{CE29603D-9D06-45AD-B739-C0B97384075F}" presName="rootComposite" presStyleCnt="0"/>
      <dgm:spPr/>
    </dgm:pt>
    <dgm:pt modelId="{A746BFBE-6E37-4731-B333-202638F3F068}" type="pres">
      <dgm:prSet presAssocID="{CE29603D-9D06-45AD-B739-C0B97384075F}" presName="rootText" presStyleLbl="node2" presStyleIdx="1" presStyleCnt="3" custScaleX="155394">
        <dgm:presLayoutVars>
          <dgm:chPref val="3"/>
        </dgm:presLayoutVars>
      </dgm:prSet>
      <dgm:spPr/>
    </dgm:pt>
    <dgm:pt modelId="{CB28EC77-32EF-4876-AC9B-EC31EEBB1D5D}" type="pres">
      <dgm:prSet presAssocID="{CE29603D-9D06-45AD-B739-C0B97384075F}" presName="rootConnector" presStyleLbl="node2" presStyleIdx="1" presStyleCnt="3"/>
      <dgm:spPr/>
    </dgm:pt>
    <dgm:pt modelId="{18AA25E8-6DBF-499A-8D27-40F5438E18EC}" type="pres">
      <dgm:prSet presAssocID="{CE29603D-9D06-45AD-B739-C0B97384075F}" presName="hierChild4" presStyleCnt="0"/>
      <dgm:spPr/>
    </dgm:pt>
    <dgm:pt modelId="{17247FFF-404F-4C11-981D-EE2087F6620B}" type="pres">
      <dgm:prSet presAssocID="{CE29603D-9D06-45AD-B739-C0B97384075F}" presName="hierChild5" presStyleCnt="0"/>
      <dgm:spPr/>
    </dgm:pt>
    <dgm:pt modelId="{FC69281E-69B9-4DCF-B37E-9955D83D3FC5}" type="pres">
      <dgm:prSet presAssocID="{AFFAD349-BCD6-4FD1-AAFC-06DCFF11CF6D}" presName="Name37" presStyleLbl="parChTrans1D2" presStyleIdx="2" presStyleCnt="3"/>
      <dgm:spPr/>
    </dgm:pt>
    <dgm:pt modelId="{16F10F00-D2B6-49A7-8829-9F26C9CDCFD2}" type="pres">
      <dgm:prSet presAssocID="{3D8F788A-A8EB-4CFF-AD78-715DD7B8DC21}" presName="hierRoot2" presStyleCnt="0">
        <dgm:presLayoutVars>
          <dgm:hierBranch val="init"/>
        </dgm:presLayoutVars>
      </dgm:prSet>
      <dgm:spPr/>
    </dgm:pt>
    <dgm:pt modelId="{F5E36B87-191C-4193-9D7E-F63FCBE89D7E}" type="pres">
      <dgm:prSet presAssocID="{3D8F788A-A8EB-4CFF-AD78-715DD7B8DC21}" presName="rootComposite" presStyleCnt="0"/>
      <dgm:spPr/>
    </dgm:pt>
    <dgm:pt modelId="{2A1662CC-B93B-4D3E-895B-90F990708EFA}" type="pres">
      <dgm:prSet presAssocID="{3D8F788A-A8EB-4CFF-AD78-715DD7B8DC21}" presName="rootText" presStyleLbl="node2" presStyleIdx="2" presStyleCnt="3" custScaleX="142653">
        <dgm:presLayoutVars>
          <dgm:chPref val="3"/>
        </dgm:presLayoutVars>
      </dgm:prSet>
      <dgm:spPr/>
    </dgm:pt>
    <dgm:pt modelId="{A46CFAA4-EE22-4FCA-9DD6-82024D21D2F3}" type="pres">
      <dgm:prSet presAssocID="{3D8F788A-A8EB-4CFF-AD78-715DD7B8DC21}" presName="rootConnector" presStyleLbl="node2" presStyleIdx="2" presStyleCnt="3"/>
      <dgm:spPr/>
    </dgm:pt>
    <dgm:pt modelId="{C5A53F03-E8A6-45CD-88BC-86FFEA53ED70}" type="pres">
      <dgm:prSet presAssocID="{3D8F788A-A8EB-4CFF-AD78-715DD7B8DC21}" presName="hierChild4" presStyleCnt="0"/>
      <dgm:spPr/>
    </dgm:pt>
    <dgm:pt modelId="{7E371FE5-2E8D-48C1-8928-D488C178C8D9}" type="pres">
      <dgm:prSet presAssocID="{3D8F788A-A8EB-4CFF-AD78-715DD7B8DC21}" presName="hierChild5" presStyleCnt="0"/>
      <dgm:spPr/>
    </dgm:pt>
    <dgm:pt modelId="{01E2D807-8745-4671-A5D9-0B91D5026370}" type="pres">
      <dgm:prSet presAssocID="{E7ACB9BB-63AB-4E87-9B40-C2A465AC6E85}" presName="hierChild3" presStyleCnt="0"/>
      <dgm:spPr/>
    </dgm:pt>
  </dgm:ptLst>
  <dgm:cxnLst>
    <dgm:cxn modelId="{2879370B-8F9F-4C36-B548-E25F87500325}" type="presOf" srcId="{A64FE873-23C4-4CD2-A3E9-863D7F6A57BA}" destId="{7AE28703-A2F5-4319-8D28-9A6EC96FE147}" srcOrd="0" destOrd="0" presId="urn:microsoft.com/office/officeart/2005/8/layout/orgChart1"/>
    <dgm:cxn modelId="{F5EA820F-E201-49F0-A639-55CF02731DED}" type="presOf" srcId="{FCFA7F76-6712-4A33-9220-3E551D9667EB}" destId="{BF1BBFEF-2D45-4A0C-8B7D-5954DC7D1A70}" srcOrd="0" destOrd="0" presId="urn:microsoft.com/office/officeart/2005/8/layout/orgChart1"/>
    <dgm:cxn modelId="{CBE0D112-23AD-401F-B09A-2E724C53F8BD}" type="presOf" srcId="{AB8EB6E7-2656-4C12-9497-65676A97795A}" destId="{4AABF592-7DB2-4E7B-B0F2-B3FE7EE5B558}" srcOrd="1" destOrd="0" presId="urn:microsoft.com/office/officeart/2005/8/layout/orgChart1"/>
    <dgm:cxn modelId="{14E07D2E-AE35-4F92-89DB-09DB074A5CAD}" type="presOf" srcId="{8F2575C9-0F8F-4397-B813-47B6198DF83F}" destId="{11DAE8DD-5BA0-48FD-8EC7-FD5F517D415D}" srcOrd="0" destOrd="0" presId="urn:microsoft.com/office/officeart/2005/8/layout/orgChart1"/>
    <dgm:cxn modelId="{0CE7C733-6DFB-445B-861F-E595D4A5721D}" srcId="{A64FE873-23C4-4CD2-A3E9-863D7F6A57BA}" destId="{FCFA7F76-6712-4A33-9220-3E551D9667EB}" srcOrd="2" destOrd="0" parTransId="{8F2575C9-0F8F-4397-B813-47B6198DF83F}" sibTransId="{B711B585-9C01-487E-A941-C0D0A34196D0}"/>
    <dgm:cxn modelId="{33F3CC36-84C4-4D94-829A-E598A3D1D401}" type="presOf" srcId="{A9D8A3E3-F13F-421C-95E1-50E9A6927A9E}" destId="{EF8434CE-0A0F-473A-BB76-B0945577E328}" srcOrd="1" destOrd="0" presId="urn:microsoft.com/office/officeart/2005/8/layout/orgChart1"/>
    <dgm:cxn modelId="{989C9937-DC7E-40C3-889B-BE28E00C7466}" srcId="{A64FE873-23C4-4CD2-A3E9-863D7F6A57BA}" destId="{14AEF7C0-2E7B-4B1B-AD79-96469470B03F}" srcOrd="0" destOrd="0" parTransId="{77A90A05-C272-4EE3-8B41-C08D82F63C99}" sibTransId="{12F2D603-8E87-4E43-9C29-098FBF7B13D1}"/>
    <dgm:cxn modelId="{4BA0075B-8F8B-43ED-9616-4E1D0C344B73}" type="presOf" srcId="{CE29603D-9D06-45AD-B739-C0B97384075F}" destId="{A746BFBE-6E37-4731-B333-202638F3F068}" srcOrd="0" destOrd="0" presId="urn:microsoft.com/office/officeart/2005/8/layout/orgChart1"/>
    <dgm:cxn modelId="{B099B55C-5860-4B86-89A1-D48E092C658E}" type="presOf" srcId="{AB8EB6E7-2656-4C12-9497-65676A97795A}" destId="{B2B01DA3-D179-4916-BD3B-6D7DF8F1CD03}" srcOrd="0" destOrd="0" presId="urn:microsoft.com/office/officeart/2005/8/layout/orgChart1"/>
    <dgm:cxn modelId="{3C115242-7265-4025-B8FE-3AE6E28A09E6}" srcId="{E7ACB9BB-63AB-4E87-9B40-C2A465AC6E85}" destId="{3D8F788A-A8EB-4CFF-AD78-715DD7B8DC21}" srcOrd="2" destOrd="0" parTransId="{AFFAD349-BCD6-4FD1-AAFC-06DCFF11CF6D}" sibTransId="{F08F10D3-AEA2-4EA3-9194-E32B654C9515}"/>
    <dgm:cxn modelId="{3D938044-02C1-4A44-A306-0BE0402D9649}" type="presOf" srcId="{223F2B54-1C65-491E-AA79-E2733ADD7552}" destId="{A75C7F64-E488-4A02-991F-DC8A3A42E843}" srcOrd="0" destOrd="0" presId="urn:microsoft.com/office/officeart/2005/8/layout/orgChart1"/>
    <dgm:cxn modelId="{5DB26847-FB35-4C05-BC66-8E2345A9FD2C}" type="presOf" srcId="{E7ACB9BB-63AB-4E87-9B40-C2A465AC6E85}" destId="{1C3154ED-975F-468B-8713-25AB96B7EC53}" srcOrd="1" destOrd="0" presId="urn:microsoft.com/office/officeart/2005/8/layout/orgChart1"/>
    <dgm:cxn modelId="{B705A76D-EB41-40E8-8C7A-6989F9478EF7}" type="presOf" srcId="{3D8F788A-A8EB-4CFF-AD78-715DD7B8DC21}" destId="{A46CFAA4-EE22-4FCA-9DD6-82024D21D2F3}" srcOrd="1" destOrd="0" presId="urn:microsoft.com/office/officeart/2005/8/layout/orgChart1"/>
    <dgm:cxn modelId="{E716D04F-FC01-452A-8A21-9D8DD3B217B6}" srcId="{D43BD5B5-3098-4A65-B2F2-98FF85990541}" destId="{A9D8A3E3-F13F-421C-95E1-50E9A6927A9E}" srcOrd="1" destOrd="0" parTransId="{8814C5DB-D514-4EB8-99D0-498F0225CBB3}" sibTransId="{F0371FB3-6BF4-4F2B-B96C-8F143C8BA1D3}"/>
    <dgm:cxn modelId="{3AE15370-C7FA-4FC1-9C3A-52FAA520FE19}" srcId="{61A25E5E-553C-42CC-AEF2-5DA4F81A7BB9}" destId="{D43BD5B5-3098-4A65-B2F2-98FF85990541}" srcOrd="1" destOrd="0" parTransId="{FAC5601F-2FD9-4422-B57C-0F4E8C554333}" sibTransId="{0E305F74-16E1-4D68-8894-8DD04C3E20B8}"/>
    <dgm:cxn modelId="{23902373-D303-48EC-8EB0-2F27DDBB59E1}" type="presOf" srcId="{882EF3F4-B2B8-4985-9192-5F96AD946449}" destId="{DFE86F61-45AD-4F4D-948C-0842B29FCBE8}" srcOrd="0" destOrd="0" presId="urn:microsoft.com/office/officeart/2005/8/layout/orgChart1"/>
    <dgm:cxn modelId="{56C55F73-0C11-4D66-A490-03112053645C}" type="presOf" srcId="{A9D8A3E3-F13F-421C-95E1-50E9A6927A9E}" destId="{DF601F2E-49E5-4C11-918C-FB329B745291}" srcOrd="0" destOrd="0" presId="urn:microsoft.com/office/officeart/2005/8/layout/orgChart1"/>
    <dgm:cxn modelId="{BF532077-6936-45E6-BF7A-ADFF643E51F9}" srcId="{EEBC28AF-25D7-4BFA-AF00-013EA1F238AE}" destId="{E7ACB9BB-63AB-4E87-9B40-C2A465AC6E85}" srcOrd="0" destOrd="0" parTransId="{E3965009-ED37-4805-9546-65989AE19597}" sibTransId="{6A465298-C2C7-4713-A54D-500091CF1B3B}"/>
    <dgm:cxn modelId="{8C75B877-A70E-4F7D-BB7D-7B1B792D0D2B}" srcId="{AB8EB6E7-2656-4C12-9497-65676A97795A}" destId="{B459C66C-4A6D-4AF4-98D0-6DE37716B208}" srcOrd="0" destOrd="0" parTransId="{0A0E8E21-0D01-49CC-9FF7-0A43AC5086AC}" sibTransId="{034C18F0-B778-48CD-BD4B-DCD0DB9CAD1C}"/>
    <dgm:cxn modelId="{558E1B58-9B28-4749-B5D3-B4842A4304FF}" type="presOf" srcId="{B459C66C-4A6D-4AF4-98D0-6DE37716B208}" destId="{379CA8C2-90E3-443A-8869-09DBFCE1E103}" srcOrd="0" destOrd="0" presId="urn:microsoft.com/office/officeart/2005/8/layout/orgChart1"/>
    <dgm:cxn modelId="{19784758-0706-4A7B-93A0-CA70404EF473}" type="presOf" srcId="{D43BD5B5-3098-4A65-B2F2-98FF85990541}" destId="{10315E96-7D66-485B-9AC1-EBF68722987F}" srcOrd="1" destOrd="0" presId="urn:microsoft.com/office/officeart/2005/8/layout/orgChart1"/>
    <dgm:cxn modelId="{DC635159-718D-43C9-B460-2956FD37D651}" type="presOf" srcId="{61A25E5E-553C-42CC-AEF2-5DA4F81A7BB9}" destId="{B3259BD2-88B8-48A6-9112-9194206C9664}" srcOrd="1" destOrd="0" presId="urn:microsoft.com/office/officeart/2005/8/layout/orgChart1"/>
    <dgm:cxn modelId="{1D5B9579-BEFF-4067-A8C9-8C6AF82D3F77}" type="presOf" srcId="{61A25E5E-553C-42CC-AEF2-5DA4F81A7BB9}" destId="{536B1757-D6E1-43C5-BC72-C22BF9626FB0}" srcOrd="0" destOrd="0" presId="urn:microsoft.com/office/officeart/2005/8/layout/orgChart1"/>
    <dgm:cxn modelId="{6FE9225A-EEFF-4D60-AE25-528D0509ED2B}" srcId="{E7ACB9BB-63AB-4E87-9B40-C2A465AC6E85}" destId="{61A25E5E-553C-42CC-AEF2-5DA4F81A7BB9}" srcOrd="0" destOrd="0" parTransId="{112C2D4C-2E54-4AB0-BAE5-50D25A95515E}" sibTransId="{92F7E81C-2A21-4949-922F-20E5DDEB8A3C}"/>
    <dgm:cxn modelId="{6D28C17B-79B5-4FD6-95A7-53A25727A377}" type="presOf" srcId="{EEBC28AF-25D7-4BFA-AF00-013EA1F238AE}" destId="{15358F4A-2220-4A6D-B7D5-52FF86DE45CC}" srcOrd="0" destOrd="0" presId="urn:microsoft.com/office/officeart/2005/8/layout/orgChart1"/>
    <dgm:cxn modelId="{51BBB37D-7C55-4C45-8D20-E9D82D5B781A}" type="presOf" srcId="{112C2D4C-2E54-4AB0-BAE5-50D25A95515E}" destId="{8BC9733E-CB44-4821-9C3A-F5901CF76025}" srcOrd="0" destOrd="0" presId="urn:microsoft.com/office/officeart/2005/8/layout/orgChart1"/>
    <dgm:cxn modelId="{6FDAD47D-1037-4B1B-98C6-E06C46B6B233}" type="presOf" srcId="{E7ACB9BB-63AB-4E87-9B40-C2A465AC6E85}" destId="{60C31731-250D-4143-A0F8-CAAF33CA994A}" srcOrd="0" destOrd="0" presId="urn:microsoft.com/office/officeart/2005/8/layout/orgChart1"/>
    <dgm:cxn modelId="{46572186-5214-4744-A56E-AF849437B7F0}" srcId="{A64FE873-23C4-4CD2-A3E9-863D7F6A57BA}" destId="{99D4BA37-18F9-4525-B53E-B86D38BCAE97}" srcOrd="1" destOrd="0" parTransId="{882EF3F4-B2B8-4985-9192-5F96AD946449}" sibTransId="{C2F97E22-CB6E-40FD-9DED-D2D5F00D01C1}"/>
    <dgm:cxn modelId="{C646D288-0489-443C-841C-801719B19FCD}" type="presOf" srcId="{77A90A05-C272-4EE3-8B41-C08D82F63C99}" destId="{679CD345-C7AF-4554-8892-4C815375A8BA}" srcOrd="0" destOrd="0" presId="urn:microsoft.com/office/officeart/2005/8/layout/orgChart1"/>
    <dgm:cxn modelId="{3DD3E78D-9333-4E65-9EA8-2EA302FF904F}" srcId="{AB8EB6E7-2656-4C12-9497-65676A97795A}" destId="{61A88358-B563-454A-B146-252E9C255C19}" srcOrd="1" destOrd="0" parTransId="{223F2B54-1C65-491E-AA79-E2733ADD7552}" sibTransId="{21ADF7B4-B059-4534-911D-5D6C24BF21C6}"/>
    <dgm:cxn modelId="{278B2898-2A11-4EB5-A72A-73868CEC3BB8}" type="presOf" srcId="{61A88358-B563-454A-B146-252E9C255C19}" destId="{FC1406D3-AC82-48CA-B612-66EDFC4BB637}" srcOrd="0" destOrd="0" presId="urn:microsoft.com/office/officeart/2005/8/layout/orgChart1"/>
    <dgm:cxn modelId="{6EB3C89B-6CDB-4020-BAC7-5B96479BD19E}" type="presOf" srcId="{FCFA7F76-6712-4A33-9220-3E551D9667EB}" destId="{D4763C1E-8DFE-4568-8401-7449488E3B1C}" srcOrd="1" destOrd="0" presId="urn:microsoft.com/office/officeart/2005/8/layout/orgChart1"/>
    <dgm:cxn modelId="{52C5919D-9CC7-4011-9277-D88394631631}" type="presOf" srcId="{3D8F788A-A8EB-4CFF-AD78-715DD7B8DC21}" destId="{2A1662CC-B93B-4D3E-895B-90F990708EFA}" srcOrd="0" destOrd="0" presId="urn:microsoft.com/office/officeart/2005/8/layout/orgChart1"/>
    <dgm:cxn modelId="{531288A0-DFEB-4E83-9F9F-140067F13F89}" type="presOf" srcId="{D43BD5B5-3098-4A65-B2F2-98FF85990541}" destId="{C9F063E0-CDA0-4DA5-9B15-13768EF7F349}" srcOrd="0" destOrd="0" presId="urn:microsoft.com/office/officeart/2005/8/layout/orgChart1"/>
    <dgm:cxn modelId="{C1AC20A1-184E-4513-B26C-52377D6D45EF}" type="presOf" srcId="{116A1871-033D-4071-BCBF-9C83F3B0372A}" destId="{11A979A6-AEB3-4265-991A-A116AD71F2ED}" srcOrd="0" destOrd="0" presId="urn:microsoft.com/office/officeart/2005/8/layout/orgChart1"/>
    <dgm:cxn modelId="{F0A470A8-C3D1-459A-89A6-8D8A64F963FE}" type="presOf" srcId="{8814C5DB-D514-4EB8-99D0-498F0225CBB3}" destId="{D7628A25-992E-4A29-94A7-C9E9D31B6730}" srcOrd="0" destOrd="0" presId="urn:microsoft.com/office/officeart/2005/8/layout/orgChart1"/>
    <dgm:cxn modelId="{18A8E4A8-ECBF-4A8D-B73A-A42B67DD1417}" type="presOf" srcId="{044B8CA5-8FA6-47FC-A7EE-C50F97A7A808}" destId="{9F027E60-AACE-4192-A869-6BCE6DDD799E}" srcOrd="0" destOrd="0" presId="urn:microsoft.com/office/officeart/2005/8/layout/orgChart1"/>
    <dgm:cxn modelId="{3422A8A9-5CA1-4E1E-BD7E-6E9BDC65F949}" type="presOf" srcId="{AC40A662-04F2-4B8E-9E26-5A6331679800}" destId="{13227BA7-2EED-45ED-99FF-E4203AF4C944}" srcOrd="0" destOrd="0" presId="urn:microsoft.com/office/officeart/2005/8/layout/orgChart1"/>
    <dgm:cxn modelId="{40F930AA-536F-4935-BDE9-0AB4FB6EED26}" type="presOf" srcId="{0A0E8E21-0D01-49CC-9FF7-0A43AC5086AC}" destId="{BDABFAE4-497D-417E-B38E-D837191AF762}" srcOrd="0" destOrd="0" presId="urn:microsoft.com/office/officeart/2005/8/layout/orgChart1"/>
    <dgm:cxn modelId="{CBEAEEAD-07DC-4894-AFA8-6FD4C2253AD0}" srcId="{61A25E5E-553C-42CC-AEF2-5DA4F81A7BB9}" destId="{AB8EB6E7-2656-4C12-9497-65676A97795A}" srcOrd="2" destOrd="0" parTransId="{AC40A662-04F2-4B8E-9E26-5A6331679800}" sibTransId="{53F48B3A-075A-4717-9FF3-0C318F0D84CA}"/>
    <dgm:cxn modelId="{BB2616B4-6DAB-473E-A54F-45748F7F60BC}" srcId="{E7ACB9BB-63AB-4E87-9B40-C2A465AC6E85}" destId="{CE29603D-9D06-45AD-B739-C0B97384075F}" srcOrd="1" destOrd="0" parTransId="{116A1871-033D-4071-BCBF-9C83F3B0372A}" sibTransId="{83D5C925-1794-410B-958B-91E0CC7B2A40}"/>
    <dgm:cxn modelId="{07F108BD-F14F-49B4-9D50-BB1F6FE31081}" type="presOf" srcId="{61A88358-B563-454A-B146-252E9C255C19}" destId="{6D8445D6-BAD1-40D6-BACE-A1D32CC71B98}" srcOrd="1" destOrd="0" presId="urn:microsoft.com/office/officeart/2005/8/layout/orgChart1"/>
    <dgm:cxn modelId="{153FFABF-0FC5-4CDF-B41C-3DBB8EFF9841}" type="presOf" srcId="{A64FE873-23C4-4CD2-A3E9-863D7F6A57BA}" destId="{4A3389E9-F0DD-4E60-BB4E-D620D68BB49A}" srcOrd="1" destOrd="0" presId="urn:microsoft.com/office/officeart/2005/8/layout/orgChart1"/>
    <dgm:cxn modelId="{AAC84AC8-F7BD-442F-91CA-1EF733145CB4}" type="presOf" srcId="{B459C66C-4A6D-4AF4-98D0-6DE37716B208}" destId="{4DEEB5AD-0BB4-45F7-AA15-F1812E2FB667}" srcOrd="1" destOrd="0" presId="urn:microsoft.com/office/officeart/2005/8/layout/orgChart1"/>
    <dgm:cxn modelId="{C0404EC9-F858-4371-9F46-E19DF085A514}" type="presOf" srcId="{14AEF7C0-2E7B-4B1B-AD79-96469470B03F}" destId="{AD4995FC-8CC1-43B4-887C-FAC5B1666C49}" srcOrd="0" destOrd="0" presId="urn:microsoft.com/office/officeart/2005/8/layout/orgChart1"/>
    <dgm:cxn modelId="{0B9A64D2-C797-43B9-BAA6-FCC2A6130B59}" type="presOf" srcId="{C0B79826-8FD5-488A-BC29-58B176A82A23}" destId="{75F76BFC-309B-41A0-AF10-03C57C3D9F29}" srcOrd="0" destOrd="0" presId="urn:microsoft.com/office/officeart/2005/8/layout/orgChart1"/>
    <dgm:cxn modelId="{A50C4ED5-9688-4598-9398-2D3D1A1C5FA3}" type="presOf" srcId="{90C28E5E-92C8-4612-A117-6FC5D0E6AE8C}" destId="{E32332E2-663A-4283-AE46-F3899C2C78CC}" srcOrd="0" destOrd="0" presId="urn:microsoft.com/office/officeart/2005/8/layout/orgChart1"/>
    <dgm:cxn modelId="{5AA625D7-939F-4579-B834-ACAB951E7985}" type="presOf" srcId="{14AEF7C0-2E7B-4B1B-AD79-96469470B03F}" destId="{317AFC02-80AA-478A-ACCC-7B2A7204E118}" srcOrd="1" destOrd="0" presId="urn:microsoft.com/office/officeart/2005/8/layout/orgChart1"/>
    <dgm:cxn modelId="{F1E73ED7-83B3-4839-B661-E91DAFA9152B}" type="presOf" srcId="{C0B79826-8FD5-488A-BC29-58B176A82A23}" destId="{6FD57640-04F3-448D-9FD3-5CFF0A4C4AA1}" srcOrd="1" destOrd="0" presId="urn:microsoft.com/office/officeart/2005/8/layout/orgChart1"/>
    <dgm:cxn modelId="{7247DFD8-D3F6-4D85-B8A1-AEB4D494A1D0}" type="presOf" srcId="{AFFAD349-BCD6-4FD1-AAFC-06DCFF11CF6D}" destId="{FC69281E-69B9-4DCF-B37E-9955D83D3FC5}" srcOrd="0" destOrd="0" presId="urn:microsoft.com/office/officeart/2005/8/layout/orgChart1"/>
    <dgm:cxn modelId="{85A44CDB-CF5D-403B-AD93-473DE76BEC73}" srcId="{D43BD5B5-3098-4A65-B2F2-98FF85990541}" destId="{C0B79826-8FD5-488A-BC29-58B176A82A23}" srcOrd="0" destOrd="0" parTransId="{90C28E5E-92C8-4612-A117-6FC5D0E6AE8C}" sibTransId="{654DA40E-1470-48D0-900C-59BA34962AF3}"/>
    <dgm:cxn modelId="{75440EE1-9105-4EC0-8D0F-FA8318392A1B}" type="presOf" srcId="{FAC5601F-2FD9-4422-B57C-0F4E8C554333}" destId="{7B1CF85E-6586-4B4E-992E-81C2BA26D503}" srcOrd="0" destOrd="0" presId="urn:microsoft.com/office/officeart/2005/8/layout/orgChart1"/>
    <dgm:cxn modelId="{6DF160E2-8195-4685-AE74-2B28EFFD32ED}" srcId="{61A25E5E-553C-42CC-AEF2-5DA4F81A7BB9}" destId="{A64FE873-23C4-4CD2-A3E9-863D7F6A57BA}" srcOrd="0" destOrd="0" parTransId="{044B8CA5-8FA6-47FC-A7EE-C50F97A7A808}" sibTransId="{0E72F3BB-3F4C-49D2-8C4A-18669C734AAA}"/>
    <dgm:cxn modelId="{ECAB6AEA-B5AF-411F-ACA4-EE8C97892031}" type="presOf" srcId="{99D4BA37-18F9-4525-B53E-B86D38BCAE97}" destId="{1BECF0E9-6DD3-4752-882B-FB895C0100C4}" srcOrd="0" destOrd="0" presId="urn:microsoft.com/office/officeart/2005/8/layout/orgChart1"/>
    <dgm:cxn modelId="{C55124F1-CA1E-4525-9F75-3AF5F4F1CF42}" type="presOf" srcId="{99D4BA37-18F9-4525-B53E-B86D38BCAE97}" destId="{DE31BF41-A89E-408F-8CD5-E10898CA2223}" srcOrd="1" destOrd="0" presId="urn:microsoft.com/office/officeart/2005/8/layout/orgChart1"/>
    <dgm:cxn modelId="{DF6670FD-08F6-4E14-8ACB-B8A27FE933C5}" type="presOf" srcId="{CE29603D-9D06-45AD-B739-C0B97384075F}" destId="{CB28EC77-32EF-4876-AC9B-EC31EEBB1D5D}" srcOrd="1" destOrd="0" presId="urn:microsoft.com/office/officeart/2005/8/layout/orgChart1"/>
    <dgm:cxn modelId="{A0FC2C99-175C-43F3-A132-84834A3B611F}" type="presParOf" srcId="{15358F4A-2220-4A6D-B7D5-52FF86DE45CC}" destId="{8CF64270-5F8E-4248-89DC-30B740F94374}" srcOrd="0" destOrd="0" presId="urn:microsoft.com/office/officeart/2005/8/layout/orgChart1"/>
    <dgm:cxn modelId="{C4F164C5-03B9-462E-946F-E74B7A1404D1}" type="presParOf" srcId="{8CF64270-5F8E-4248-89DC-30B740F94374}" destId="{F55EF0C7-7918-449C-97EF-7761E55721ED}" srcOrd="0" destOrd="0" presId="urn:microsoft.com/office/officeart/2005/8/layout/orgChart1"/>
    <dgm:cxn modelId="{FD4F794C-3A51-4415-9B8D-F627C780478B}" type="presParOf" srcId="{F55EF0C7-7918-449C-97EF-7761E55721ED}" destId="{60C31731-250D-4143-A0F8-CAAF33CA994A}" srcOrd="0" destOrd="0" presId="urn:microsoft.com/office/officeart/2005/8/layout/orgChart1"/>
    <dgm:cxn modelId="{CC1237B6-A19C-4467-9D04-30DF6E2FB712}" type="presParOf" srcId="{F55EF0C7-7918-449C-97EF-7761E55721ED}" destId="{1C3154ED-975F-468B-8713-25AB96B7EC53}" srcOrd="1" destOrd="0" presId="urn:microsoft.com/office/officeart/2005/8/layout/orgChart1"/>
    <dgm:cxn modelId="{9DB85B22-1DDC-403A-8877-435DB9FA04EF}" type="presParOf" srcId="{8CF64270-5F8E-4248-89DC-30B740F94374}" destId="{6E357531-C944-4126-946F-F67AF4C0120E}" srcOrd="1" destOrd="0" presId="urn:microsoft.com/office/officeart/2005/8/layout/orgChart1"/>
    <dgm:cxn modelId="{737BB6C2-36F8-4933-8688-0B8E70DB88BC}" type="presParOf" srcId="{6E357531-C944-4126-946F-F67AF4C0120E}" destId="{8BC9733E-CB44-4821-9C3A-F5901CF76025}" srcOrd="0" destOrd="0" presId="urn:microsoft.com/office/officeart/2005/8/layout/orgChart1"/>
    <dgm:cxn modelId="{C64B44F3-514F-40B2-AF29-162924528137}" type="presParOf" srcId="{6E357531-C944-4126-946F-F67AF4C0120E}" destId="{144F8B74-1209-44B4-823D-98AEDFA0DD65}" srcOrd="1" destOrd="0" presId="urn:microsoft.com/office/officeart/2005/8/layout/orgChart1"/>
    <dgm:cxn modelId="{0925B0E4-1FEE-4F95-983F-AF5B0A2E12BF}" type="presParOf" srcId="{144F8B74-1209-44B4-823D-98AEDFA0DD65}" destId="{900AB46D-795C-4643-8FCA-196656BAC27E}" srcOrd="0" destOrd="0" presId="urn:microsoft.com/office/officeart/2005/8/layout/orgChart1"/>
    <dgm:cxn modelId="{A0678D76-E3BC-4F6D-8F88-33962B9235BB}" type="presParOf" srcId="{900AB46D-795C-4643-8FCA-196656BAC27E}" destId="{536B1757-D6E1-43C5-BC72-C22BF9626FB0}" srcOrd="0" destOrd="0" presId="urn:microsoft.com/office/officeart/2005/8/layout/orgChart1"/>
    <dgm:cxn modelId="{3B663B0B-6CCB-4BF4-9E62-8E62BCFEE4B9}" type="presParOf" srcId="{900AB46D-795C-4643-8FCA-196656BAC27E}" destId="{B3259BD2-88B8-48A6-9112-9194206C9664}" srcOrd="1" destOrd="0" presId="urn:microsoft.com/office/officeart/2005/8/layout/orgChart1"/>
    <dgm:cxn modelId="{6CE770C3-B7E9-463C-A6AE-5FED7803CC24}" type="presParOf" srcId="{144F8B74-1209-44B4-823D-98AEDFA0DD65}" destId="{2AFE101E-85AC-4119-9486-B6A78B20E1AA}" srcOrd="1" destOrd="0" presId="urn:microsoft.com/office/officeart/2005/8/layout/orgChart1"/>
    <dgm:cxn modelId="{0C634462-7C43-48FB-950E-91C2CEDFC8DC}" type="presParOf" srcId="{2AFE101E-85AC-4119-9486-B6A78B20E1AA}" destId="{9F027E60-AACE-4192-A869-6BCE6DDD799E}" srcOrd="0" destOrd="0" presId="urn:microsoft.com/office/officeart/2005/8/layout/orgChart1"/>
    <dgm:cxn modelId="{A4FF8CFB-D718-4CAF-AC0F-F0EBA10091E8}" type="presParOf" srcId="{2AFE101E-85AC-4119-9486-B6A78B20E1AA}" destId="{345887BA-B70D-4D83-841B-FC7DF017EB3D}" srcOrd="1" destOrd="0" presId="urn:microsoft.com/office/officeart/2005/8/layout/orgChart1"/>
    <dgm:cxn modelId="{7CE93B88-3E46-4434-AC18-FB7B8DA31C37}" type="presParOf" srcId="{345887BA-B70D-4D83-841B-FC7DF017EB3D}" destId="{E0007A6B-24C6-47FE-9274-4A6ED13969B8}" srcOrd="0" destOrd="0" presId="urn:microsoft.com/office/officeart/2005/8/layout/orgChart1"/>
    <dgm:cxn modelId="{AA248ED5-270D-4D34-90BF-6230CA377AEA}" type="presParOf" srcId="{E0007A6B-24C6-47FE-9274-4A6ED13969B8}" destId="{7AE28703-A2F5-4319-8D28-9A6EC96FE147}" srcOrd="0" destOrd="0" presId="urn:microsoft.com/office/officeart/2005/8/layout/orgChart1"/>
    <dgm:cxn modelId="{259787D3-1CAA-4A11-B0D1-4BAC76A1B7D1}" type="presParOf" srcId="{E0007A6B-24C6-47FE-9274-4A6ED13969B8}" destId="{4A3389E9-F0DD-4E60-BB4E-D620D68BB49A}" srcOrd="1" destOrd="0" presId="urn:microsoft.com/office/officeart/2005/8/layout/orgChart1"/>
    <dgm:cxn modelId="{FC40E981-ABE7-433D-9B23-F6E25CD51667}" type="presParOf" srcId="{345887BA-B70D-4D83-841B-FC7DF017EB3D}" destId="{F8FBCF67-944C-4B0B-A23E-599E8A709A42}" srcOrd="1" destOrd="0" presId="urn:microsoft.com/office/officeart/2005/8/layout/orgChart1"/>
    <dgm:cxn modelId="{3F7315BD-5D0B-4C0D-8E1F-1713BDDF0956}" type="presParOf" srcId="{F8FBCF67-944C-4B0B-A23E-599E8A709A42}" destId="{679CD345-C7AF-4554-8892-4C815375A8BA}" srcOrd="0" destOrd="0" presId="urn:microsoft.com/office/officeart/2005/8/layout/orgChart1"/>
    <dgm:cxn modelId="{9BEE0C1B-B8B5-40E8-988F-B1ECC5B0465C}" type="presParOf" srcId="{F8FBCF67-944C-4B0B-A23E-599E8A709A42}" destId="{807A109C-456B-4A31-8916-32FA0513FF25}" srcOrd="1" destOrd="0" presId="urn:microsoft.com/office/officeart/2005/8/layout/orgChart1"/>
    <dgm:cxn modelId="{B4E6DF08-B342-405F-9640-B4562BA1871F}" type="presParOf" srcId="{807A109C-456B-4A31-8916-32FA0513FF25}" destId="{A7B71668-FD9D-4D2C-BBF1-9212BD11463B}" srcOrd="0" destOrd="0" presId="urn:microsoft.com/office/officeart/2005/8/layout/orgChart1"/>
    <dgm:cxn modelId="{B5B560A2-4CE2-4837-BC4B-778974D6B021}" type="presParOf" srcId="{A7B71668-FD9D-4D2C-BBF1-9212BD11463B}" destId="{AD4995FC-8CC1-43B4-887C-FAC5B1666C49}" srcOrd="0" destOrd="0" presId="urn:microsoft.com/office/officeart/2005/8/layout/orgChart1"/>
    <dgm:cxn modelId="{BDF3F016-C2C7-492A-B30D-28993AB88769}" type="presParOf" srcId="{A7B71668-FD9D-4D2C-BBF1-9212BD11463B}" destId="{317AFC02-80AA-478A-ACCC-7B2A7204E118}" srcOrd="1" destOrd="0" presId="urn:microsoft.com/office/officeart/2005/8/layout/orgChart1"/>
    <dgm:cxn modelId="{EAC9D9F6-CED9-449B-81E1-9E00CE12B2EF}" type="presParOf" srcId="{807A109C-456B-4A31-8916-32FA0513FF25}" destId="{62A17439-CA43-42C4-9B3C-E587053CFF53}" srcOrd="1" destOrd="0" presId="urn:microsoft.com/office/officeart/2005/8/layout/orgChart1"/>
    <dgm:cxn modelId="{CB3FDDA9-032B-40B6-B48D-AC607202C22A}" type="presParOf" srcId="{807A109C-456B-4A31-8916-32FA0513FF25}" destId="{00533DE7-3F30-4544-A2B6-999CEF436E35}" srcOrd="2" destOrd="0" presId="urn:microsoft.com/office/officeart/2005/8/layout/orgChart1"/>
    <dgm:cxn modelId="{5368DD8A-E235-4EEF-967E-D217C36CA7F3}" type="presParOf" srcId="{F8FBCF67-944C-4B0B-A23E-599E8A709A42}" destId="{DFE86F61-45AD-4F4D-948C-0842B29FCBE8}" srcOrd="2" destOrd="0" presId="urn:microsoft.com/office/officeart/2005/8/layout/orgChart1"/>
    <dgm:cxn modelId="{790F5CC6-622D-4D41-A25A-BD1239055B1C}" type="presParOf" srcId="{F8FBCF67-944C-4B0B-A23E-599E8A709A42}" destId="{10147E4E-16D4-49F3-814C-7C5307E06FAA}" srcOrd="3" destOrd="0" presId="urn:microsoft.com/office/officeart/2005/8/layout/orgChart1"/>
    <dgm:cxn modelId="{0388A027-4DB0-4D36-A268-8D25440BCA9C}" type="presParOf" srcId="{10147E4E-16D4-49F3-814C-7C5307E06FAA}" destId="{B9AAF0F0-4F04-474C-AFE3-7E94ED1AAC7C}" srcOrd="0" destOrd="0" presId="urn:microsoft.com/office/officeart/2005/8/layout/orgChart1"/>
    <dgm:cxn modelId="{92518ECE-8196-4C81-9CE4-9C4001F0093B}" type="presParOf" srcId="{B9AAF0F0-4F04-474C-AFE3-7E94ED1AAC7C}" destId="{1BECF0E9-6DD3-4752-882B-FB895C0100C4}" srcOrd="0" destOrd="0" presId="urn:microsoft.com/office/officeart/2005/8/layout/orgChart1"/>
    <dgm:cxn modelId="{912F964B-C5B0-4EF2-9E81-0477BE130CF3}" type="presParOf" srcId="{B9AAF0F0-4F04-474C-AFE3-7E94ED1AAC7C}" destId="{DE31BF41-A89E-408F-8CD5-E10898CA2223}" srcOrd="1" destOrd="0" presId="urn:microsoft.com/office/officeart/2005/8/layout/orgChart1"/>
    <dgm:cxn modelId="{9D68325C-CBBD-4A44-9652-3B489BEFAC7F}" type="presParOf" srcId="{10147E4E-16D4-49F3-814C-7C5307E06FAA}" destId="{2C1BA777-E2F1-4D0F-9F71-21751687484A}" srcOrd="1" destOrd="0" presId="urn:microsoft.com/office/officeart/2005/8/layout/orgChart1"/>
    <dgm:cxn modelId="{A2F6B8BA-D4C9-4F15-988B-87B640AE3885}" type="presParOf" srcId="{10147E4E-16D4-49F3-814C-7C5307E06FAA}" destId="{121DB2F3-D421-45CC-BF9F-0983549D9D41}" srcOrd="2" destOrd="0" presId="urn:microsoft.com/office/officeart/2005/8/layout/orgChart1"/>
    <dgm:cxn modelId="{9E8C2969-B687-477D-9126-6E54F830A73E}" type="presParOf" srcId="{F8FBCF67-944C-4B0B-A23E-599E8A709A42}" destId="{11DAE8DD-5BA0-48FD-8EC7-FD5F517D415D}" srcOrd="4" destOrd="0" presId="urn:microsoft.com/office/officeart/2005/8/layout/orgChart1"/>
    <dgm:cxn modelId="{891BE595-CF0B-44A1-8944-9A782BE82E67}" type="presParOf" srcId="{F8FBCF67-944C-4B0B-A23E-599E8A709A42}" destId="{43B5BD0C-236F-4A25-A9DA-3148A37ABA76}" srcOrd="5" destOrd="0" presId="urn:microsoft.com/office/officeart/2005/8/layout/orgChart1"/>
    <dgm:cxn modelId="{5C109500-76B8-420F-B0E2-62804A8EEDFD}" type="presParOf" srcId="{43B5BD0C-236F-4A25-A9DA-3148A37ABA76}" destId="{CE65B0A8-0512-4098-835C-DD836F8451D7}" srcOrd="0" destOrd="0" presId="urn:microsoft.com/office/officeart/2005/8/layout/orgChart1"/>
    <dgm:cxn modelId="{61864F0A-92ED-4371-89BC-B814756B9BF1}" type="presParOf" srcId="{CE65B0A8-0512-4098-835C-DD836F8451D7}" destId="{BF1BBFEF-2D45-4A0C-8B7D-5954DC7D1A70}" srcOrd="0" destOrd="0" presId="urn:microsoft.com/office/officeart/2005/8/layout/orgChart1"/>
    <dgm:cxn modelId="{0BD91355-8CBE-44BC-9FE0-5952DADA295C}" type="presParOf" srcId="{CE65B0A8-0512-4098-835C-DD836F8451D7}" destId="{D4763C1E-8DFE-4568-8401-7449488E3B1C}" srcOrd="1" destOrd="0" presId="urn:microsoft.com/office/officeart/2005/8/layout/orgChart1"/>
    <dgm:cxn modelId="{31A94AE4-6BF1-4528-894C-C2D355724C2C}" type="presParOf" srcId="{43B5BD0C-236F-4A25-A9DA-3148A37ABA76}" destId="{B6AB20C4-9239-4250-A520-0F78B913FA35}" srcOrd="1" destOrd="0" presId="urn:microsoft.com/office/officeart/2005/8/layout/orgChart1"/>
    <dgm:cxn modelId="{992530F0-DD3B-4069-A003-C39915EB182C}" type="presParOf" srcId="{43B5BD0C-236F-4A25-A9DA-3148A37ABA76}" destId="{27269534-A1E4-40F9-87F6-2D5E80B25F7A}" srcOrd="2" destOrd="0" presId="urn:microsoft.com/office/officeart/2005/8/layout/orgChart1"/>
    <dgm:cxn modelId="{F47AF8C3-40D3-43C0-A20C-E753628BA921}" type="presParOf" srcId="{345887BA-B70D-4D83-841B-FC7DF017EB3D}" destId="{F70B9504-5F63-4376-85E0-931E6E1AEAB1}" srcOrd="2" destOrd="0" presId="urn:microsoft.com/office/officeart/2005/8/layout/orgChart1"/>
    <dgm:cxn modelId="{3E9F2156-405A-4151-AC5E-73D863BA756F}" type="presParOf" srcId="{2AFE101E-85AC-4119-9486-B6A78B20E1AA}" destId="{7B1CF85E-6586-4B4E-992E-81C2BA26D503}" srcOrd="2" destOrd="0" presId="urn:microsoft.com/office/officeart/2005/8/layout/orgChart1"/>
    <dgm:cxn modelId="{C27E114B-C708-447F-9E5B-D694ED50296E}" type="presParOf" srcId="{2AFE101E-85AC-4119-9486-B6A78B20E1AA}" destId="{34A03F5D-8835-4F2C-ADB8-E7D5A914BCA5}" srcOrd="3" destOrd="0" presId="urn:microsoft.com/office/officeart/2005/8/layout/orgChart1"/>
    <dgm:cxn modelId="{9D9BB2D5-E772-419B-9903-636480B289BD}" type="presParOf" srcId="{34A03F5D-8835-4F2C-ADB8-E7D5A914BCA5}" destId="{F3D3C6DA-0AFB-4EB0-BEA8-4223C4AEA09C}" srcOrd="0" destOrd="0" presId="urn:microsoft.com/office/officeart/2005/8/layout/orgChart1"/>
    <dgm:cxn modelId="{03A63476-FB89-4AF3-9BC6-520D5517E237}" type="presParOf" srcId="{F3D3C6DA-0AFB-4EB0-BEA8-4223C4AEA09C}" destId="{C9F063E0-CDA0-4DA5-9B15-13768EF7F349}" srcOrd="0" destOrd="0" presId="urn:microsoft.com/office/officeart/2005/8/layout/orgChart1"/>
    <dgm:cxn modelId="{8FD92782-0634-4D20-81B9-80B93BFAC7BB}" type="presParOf" srcId="{F3D3C6DA-0AFB-4EB0-BEA8-4223C4AEA09C}" destId="{10315E96-7D66-485B-9AC1-EBF68722987F}" srcOrd="1" destOrd="0" presId="urn:microsoft.com/office/officeart/2005/8/layout/orgChart1"/>
    <dgm:cxn modelId="{245476C0-B670-4C4E-B9E0-9D947D1049C9}" type="presParOf" srcId="{34A03F5D-8835-4F2C-ADB8-E7D5A914BCA5}" destId="{9B2AC114-DC33-4A0A-BBFA-C3263CC5D723}" srcOrd="1" destOrd="0" presId="urn:microsoft.com/office/officeart/2005/8/layout/orgChart1"/>
    <dgm:cxn modelId="{E62CA4B9-442D-4CCC-AAEA-01196CB2A6E5}" type="presParOf" srcId="{9B2AC114-DC33-4A0A-BBFA-C3263CC5D723}" destId="{E32332E2-663A-4283-AE46-F3899C2C78CC}" srcOrd="0" destOrd="0" presId="urn:microsoft.com/office/officeart/2005/8/layout/orgChart1"/>
    <dgm:cxn modelId="{E6F336AE-794A-41CD-A257-5497B3AF767D}" type="presParOf" srcId="{9B2AC114-DC33-4A0A-BBFA-C3263CC5D723}" destId="{7450CDE9-B988-4955-87C1-BB8E8191FCBD}" srcOrd="1" destOrd="0" presId="urn:microsoft.com/office/officeart/2005/8/layout/orgChart1"/>
    <dgm:cxn modelId="{CA2AAF4B-7B31-4493-A32B-CCB3308ABFD4}" type="presParOf" srcId="{7450CDE9-B988-4955-87C1-BB8E8191FCBD}" destId="{840A8F07-E97A-4D7D-9E71-89E052B9C458}" srcOrd="0" destOrd="0" presId="urn:microsoft.com/office/officeart/2005/8/layout/orgChart1"/>
    <dgm:cxn modelId="{E3495212-2026-49E5-A6FF-368E85B21D39}" type="presParOf" srcId="{840A8F07-E97A-4D7D-9E71-89E052B9C458}" destId="{75F76BFC-309B-41A0-AF10-03C57C3D9F29}" srcOrd="0" destOrd="0" presId="urn:microsoft.com/office/officeart/2005/8/layout/orgChart1"/>
    <dgm:cxn modelId="{A8DF73B6-84F5-438D-850D-F5D1566CF364}" type="presParOf" srcId="{840A8F07-E97A-4D7D-9E71-89E052B9C458}" destId="{6FD57640-04F3-448D-9FD3-5CFF0A4C4AA1}" srcOrd="1" destOrd="0" presId="urn:microsoft.com/office/officeart/2005/8/layout/orgChart1"/>
    <dgm:cxn modelId="{0876C05D-D827-441E-9FD3-1F10F06BD789}" type="presParOf" srcId="{7450CDE9-B988-4955-87C1-BB8E8191FCBD}" destId="{6FD7909E-20BE-465E-8E21-74AD0B24496A}" srcOrd="1" destOrd="0" presId="urn:microsoft.com/office/officeart/2005/8/layout/orgChart1"/>
    <dgm:cxn modelId="{A729D8E9-C3BF-45C7-AD8A-CC2C817A8F95}" type="presParOf" srcId="{7450CDE9-B988-4955-87C1-BB8E8191FCBD}" destId="{F5B8219C-A23D-4A8D-B5E7-06CD0A503FEB}" srcOrd="2" destOrd="0" presId="urn:microsoft.com/office/officeart/2005/8/layout/orgChart1"/>
    <dgm:cxn modelId="{CEC4DB61-3CFA-4989-BECF-AFDCD330EE10}" type="presParOf" srcId="{9B2AC114-DC33-4A0A-BBFA-C3263CC5D723}" destId="{D7628A25-992E-4A29-94A7-C9E9D31B6730}" srcOrd="2" destOrd="0" presId="urn:microsoft.com/office/officeart/2005/8/layout/orgChart1"/>
    <dgm:cxn modelId="{EFBBF667-8C25-4920-B203-C89B6748B13D}" type="presParOf" srcId="{9B2AC114-DC33-4A0A-BBFA-C3263CC5D723}" destId="{B0D0E582-2C5A-4601-ABAE-2D1429AB829B}" srcOrd="3" destOrd="0" presId="urn:microsoft.com/office/officeart/2005/8/layout/orgChart1"/>
    <dgm:cxn modelId="{22DFEFA4-0C32-456F-AABA-2134733C6914}" type="presParOf" srcId="{B0D0E582-2C5A-4601-ABAE-2D1429AB829B}" destId="{00DC1CDA-4152-42A0-9980-9E51397FCC9A}" srcOrd="0" destOrd="0" presId="urn:microsoft.com/office/officeart/2005/8/layout/orgChart1"/>
    <dgm:cxn modelId="{35E3CCB0-D3FC-4B19-8FB3-C63C8FDEDAB0}" type="presParOf" srcId="{00DC1CDA-4152-42A0-9980-9E51397FCC9A}" destId="{DF601F2E-49E5-4C11-918C-FB329B745291}" srcOrd="0" destOrd="0" presId="urn:microsoft.com/office/officeart/2005/8/layout/orgChart1"/>
    <dgm:cxn modelId="{B1E75AF1-C5B3-4AB6-853C-8A3CCB2DAF5A}" type="presParOf" srcId="{00DC1CDA-4152-42A0-9980-9E51397FCC9A}" destId="{EF8434CE-0A0F-473A-BB76-B0945577E328}" srcOrd="1" destOrd="0" presId="urn:microsoft.com/office/officeart/2005/8/layout/orgChart1"/>
    <dgm:cxn modelId="{2BBECE1F-4C22-4541-B381-6A84F34BDE1E}" type="presParOf" srcId="{B0D0E582-2C5A-4601-ABAE-2D1429AB829B}" destId="{43E9DD62-CD2D-4087-A905-31C67E81F177}" srcOrd="1" destOrd="0" presId="urn:microsoft.com/office/officeart/2005/8/layout/orgChart1"/>
    <dgm:cxn modelId="{81886DEE-7766-44EE-8CFA-5A92474B77B0}" type="presParOf" srcId="{B0D0E582-2C5A-4601-ABAE-2D1429AB829B}" destId="{664F49A5-F633-41BD-AFA0-3BBA0C0B2069}" srcOrd="2" destOrd="0" presId="urn:microsoft.com/office/officeart/2005/8/layout/orgChart1"/>
    <dgm:cxn modelId="{C9685AC6-B404-4EA3-9D89-56B7489FE759}" type="presParOf" srcId="{34A03F5D-8835-4F2C-ADB8-E7D5A914BCA5}" destId="{086ED5CF-EAB1-444C-BE7D-ED6C79E85045}" srcOrd="2" destOrd="0" presId="urn:microsoft.com/office/officeart/2005/8/layout/orgChart1"/>
    <dgm:cxn modelId="{83AF0349-7EB5-4FA6-AB43-B40C0C2C85F3}" type="presParOf" srcId="{2AFE101E-85AC-4119-9486-B6A78B20E1AA}" destId="{13227BA7-2EED-45ED-99FF-E4203AF4C944}" srcOrd="4" destOrd="0" presId="urn:microsoft.com/office/officeart/2005/8/layout/orgChart1"/>
    <dgm:cxn modelId="{1880ACA2-405D-4F34-9F26-B274620A70B9}" type="presParOf" srcId="{2AFE101E-85AC-4119-9486-B6A78B20E1AA}" destId="{E7AD1455-0E79-42F3-81B7-906C6DFE0948}" srcOrd="5" destOrd="0" presId="urn:microsoft.com/office/officeart/2005/8/layout/orgChart1"/>
    <dgm:cxn modelId="{3A425833-6AC7-40EB-9310-CAA66B88295A}" type="presParOf" srcId="{E7AD1455-0E79-42F3-81B7-906C6DFE0948}" destId="{DA31B973-8518-4308-BCA5-0325B17EF3F0}" srcOrd="0" destOrd="0" presId="urn:microsoft.com/office/officeart/2005/8/layout/orgChart1"/>
    <dgm:cxn modelId="{101D1737-AAA6-4560-B1CD-FE0E861E8A56}" type="presParOf" srcId="{DA31B973-8518-4308-BCA5-0325B17EF3F0}" destId="{B2B01DA3-D179-4916-BD3B-6D7DF8F1CD03}" srcOrd="0" destOrd="0" presId="urn:microsoft.com/office/officeart/2005/8/layout/orgChart1"/>
    <dgm:cxn modelId="{23354B6B-7470-440E-AB8D-1CD575262864}" type="presParOf" srcId="{DA31B973-8518-4308-BCA5-0325B17EF3F0}" destId="{4AABF592-7DB2-4E7B-B0F2-B3FE7EE5B558}" srcOrd="1" destOrd="0" presId="urn:microsoft.com/office/officeart/2005/8/layout/orgChart1"/>
    <dgm:cxn modelId="{189AE5FD-60DA-461F-82A6-34F92316E60C}" type="presParOf" srcId="{E7AD1455-0E79-42F3-81B7-906C6DFE0948}" destId="{982F484F-9E2C-47D5-AD10-A871738DCC6D}" srcOrd="1" destOrd="0" presId="urn:microsoft.com/office/officeart/2005/8/layout/orgChart1"/>
    <dgm:cxn modelId="{A549F6C5-4823-4AFE-B4D2-552BC8542584}" type="presParOf" srcId="{982F484F-9E2C-47D5-AD10-A871738DCC6D}" destId="{BDABFAE4-497D-417E-B38E-D837191AF762}" srcOrd="0" destOrd="0" presId="urn:microsoft.com/office/officeart/2005/8/layout/orgChart1"/>
    <dgm:cxn modelId="{F09549A4-7C56-4C98-91E4-DA459E075827}" type="presParOf" srcId="{982F484F-9E2C-47D5-AD10-A871738DCC6D}" destId="{722BBAB1-6CBB-4D0C-95F9-9CB10BFFE33D}" srcOrd="1" destOrd="0" presId="urn:microsoft.com/office/officeart/2005/8/layout/orgChart1"/>
    <dgm:cxn modelId="{9D2237C2-2C98-48B6-8316-D286357FBF3A}" type="presParOf" srcId="{722BBAB1-6CBB-4D0C-95F9-9CB10BFFE33D}" destId="{C5CC8F25-4666-4090-974D-E92C0CC84156}" srcOrd="0" destOrd="0" presId="urn:microsoft.com/office/officeart/2005/8/layout/orgChart1"/>
    <dgm:cxn modelId="{B30B5A1C-15E2-4CB8-94A4-06F4937C120E}" type="presParOf" srcId="{C5CC8F25-4666-4090-974D-E92C0CC84156}" destId="{379CA8C2-90E3-443A-8869-09DBFCE1E103}" srcOrd="0" destOrd="0" presId="urn:microsoft.com/office/officeart/2005/8/layout/orgChart1"/>
    <dgm:cxn modelId="{053AF6C9-0080-4391-A203-19742C0709D8}" type="presParOf" srcId="{C5CC8F25-4666-4090-974D-E92C0CC84156}" destId="{4DEEB5AD-0BB4-45F7-AA15-F1812E2FB667}" srcOrd="1" destOrd="0" presId="urn:microsoft.com/office/officeart/2005/8/layout/orgChart1"/>
    <dgm:cxn modelId="{1F8C67D7-52B4-46C1-9E53-C30DBD491C62}" type="presParOf" srcId="{722BBAB1-6CBB-4D0C-95F9-9CB10BFFE33D}" destId="{7D0CC5F0-01F2-4237-AE23-C51DF45469A9}" srcOrd="1" destOrd="0" presId="urn:microsoft.com/office/officeart/2005/8/layout/orgChart1"/>
    <dgm:cxn modelId="{15E03092-2D97-4A98-AC1A-2694323395BD}" type="presParOf" srcId="{722BBAB1-6CBB-4D0C-95F9-9CB10BFFE33D}" destId="{9861EDA6-B61D-4F6B-BBA1-9F0A8CC3842D}" srcOrd="2" destOrd="0" presId="urn:microsoft.com/office/officeart/2005/8/layout/orgChart1"/>
    <dgm:cxn modelId="{BB51627F-824A-433F-808F-6548B5221A9E}" type="presParOf" srcId="{982F484F-9E2C-47D5-AD10-A871738DCC6D}" destId="{A75C7F64-E488-4A02-991F-DC8A3A42E843}" srcOrd="2" destOrd="0" presId="urn:microsoft.com/office/officeart/2005/8/layout/orgChart1"/>
    <dgm:cxn modelId="{1AB0C39E-E671-4A08-BE6F-BAE40E5E4A6A}" type="presParOf" srcId="{982F484F-9E2C-47D5-AD10-A871738DCC6D}" destId="{13A9D719-816A-4E92-B319-B3611EDE0F18}" srcOrd="3" destOrd="0" presId="urn:microsoft.com/office/officeart/2005/8/layout/orgChart1"/>
    <dgm:cxn modelId="{010AC556-FFE6-466D-9C40-E89D7293F3C0}" type="presParOf" srcId="{13A9D719-816A-4E92-B319-B3611EDE0F18}" destId="{667CC325-5C73-4919-8B47-70D2BDE5DBD3}" srcOrd="0" destOrd="0" presId="urn:microsoft.com/office/officeart/2005/8/layout/orgChart1"/>
    <dgm:cxn modelId="{91935B7F-DC7C-49F3-B5CE-DFD031B74DAA}" type="presParOf" srcId="{667CC325-5C73-4919-8B47-70D2BDE5DBD3}" destId="{FC1406D3-AC82-48CA-B612-66EDFC4BB637}" srcOrd="0" destOrd="0" presId="urn:microsoft.com/office/officeart/2005/8/layout/orgChart1"/>
    <dgm:cxn modelId="{1768EE68-7A0A-4F7A-9FD5-1BAB5C6575A0}" type="presParOf" srcId="{667CC325-5C73-4919-8B47-70D2BDE5DBD3}" destId="{6D8445D6-BAD1-40D6-BACE-A1D32CC71B98}" srcOrd="1" destOrd="0" presId="urn:microsoft.com/office/officeart/2005/8/layout/orgChart1"/>
    <dgm:cxn modelId="{EAF8A61C-129E-4123-9280-6C449490C896}" type="presParOf" srcId="{13A9D719-816A-4E92-B319-B3611EDE0F18}" destId="{1F93FD15-B3CE-4F19-A642-A40E35E0664C}" srcOrd="1" destOrd="0" presId="urn:microsoft.com/office/officeart/2005/8/layout/orgChart1"/>
    <dgm:cxn modelId="{FFFCAAB0-86DD-47F6-AB2B-97EC9D3FB761}" type="presParOf" srcId="{13A9D719-816A-4E92-B319-B3611EDE0F18}" destId="{15B97405-B610-4751-8240-E7BA1F752E05}" srcOrd="2" destOrd="0" presId="urn:microsoft.com/office/officeart/2005/8/layout/orgChart1"/>
    <dgm:cxn modelId="{319FD6C0-9D4C-4220-86FE-DF83EB77C57C}" type="presParOf" srcId="{E7AD1455-0E79-42F3-81B7-906C6DFE0948}" destId="{CA1F6FEB-4510-4E02-8522-704BC9B2E572}" srcOrd="2" destOrd="0" presId="urn:microsoft.com/office/officeart/2005/8/layout/orgChart1"/>
    <dgm:cxn modelId="{7CDD4E89-C7D1-45F6-B9CD-72AEA50412A9}" type="presParOf" srcId="{144F8B74-1209-44B4-823D-98AEDFA0DD65}" destId="{94D902CD-868A-4F6E-B639-53A3F072CBBB}" srcOrd="2" destOrd="0" presId="urn:microsoft.com/office/officeart/2005/8/layout/orgChart1"/>
    <dgm:cxn modelId="{12DDB7A3-DBFD-4F92-B371-945BFA3ABB47}" type="presParOf" srcId="{6E357531-C944-4126-946F-F67AF4C0120E}" destId="{11A979A6-AEB3-4265-991A-A116AD71F2ED}" srcOrd="2" destOrd="0" presId="urn:microsoft.com/office/officeart/2005/8/layout/orgChart1"/>
    <dgm:cxn modelId="{8B0DE2C2-05D8-4EAD-BE23-FD5261DA3BFA}" type="presParOf" srcId="{6E357531-C944-4126-946F-F67AF4C0120E}" destId="{060B6D35-6C43-4A3A-9C26-0B797728A4B0}" srcOrd="3" destOrd="0" presId="urn:microsoft.com/office/officeart/2005/8/layout/orgChart1"/>
    <dgm:cxn modelId="{CD9BD6AD-D1FC-4749-B7DB-B0BA5716B45D}" type="presParOf" srcId="{060B6D35-6C43-4A3A-9C26-0B797728A4B0}" destId="{3EAFB3B0-A2B3-4E2D-B80E-3A6CED01DAB9}" srcOrd="0" destOrd="0" presId="urn:microsoft.com/office/officeart/2005/8/layout/orgChart1"/>
    <dgm:cxn modelId="{9480D2D8-7693-4FE2-A20F-C45131B25722}" type="presParOf" srcId="{3EAFB3B0-A2B3-4E2D-B80E-3A6CED01DAB9}" destId="{A746BFBE-6E37-4731-B333-202638F3F068}" srcOrd="0" destOrd="0" presId="urn:microsoft.com/office/officeart/2005/8/layout/orgChart1"/>
    <dgm:cxn modelId="{F9120D04-E3B3-45C8-B986-8B197A6B522E}" type="presParOf" srcId="{3EAFB3B0-A2B3-4E2D-B80E-3A6CED01DAB9}" destId="{CB28EC77-32EF-4876-AC9B-EC31EEBB1D5D}" srcOrd="1" destOrd="0" presId="urn:microsoft.com/office/officeart/2005/8/layout/orgChart1"/>
    <dgm:cxn modelId="{F53179F5-D403-4CFF-AD80-F6FD2C716175}" type="presParOf" srcId="{060B6D35-6C43-4A3A-9C26-0B797728A4B0}" destId="{18AA25E8-6DBF-499A-8D27-40F5438E18EC}" srcOrd="1" destOrd="0" presId="urn:microsoft.com/office/officeart/2005/8/layout/orgChart1"/>
    <dgm:cxn modelId="{CE736F29-BA24-410C-830A-31B7D0F8F518}" type="presParOf" srcId="{060B6D35-6C43-4A3A-9C26-0B797728A4B0}" destId="{17247FFF-404F-4C11-981D-EE2087F6620B}" srcOrd="2" destOrd="0" presId="urn:microsoft.com/office/officeart/2005/8/layout/orgChart1"/>
    <dgm:cxn modelId="{D50E2E09-A08A-4059-AF66-D266077C8C2D}" type="presParOf" srcId="{6E357531-C944-4126-946F-F67AF4C0120E}" destId="{FC69281E-69B9-4DCF-B37E-9955D83D3FC5}" srcOrd="4" destOrd="0" presId="urn:microsoft.com/office/officeart/2005/8/layout/orgChart1"/>
    <dgm:cxn modelId="{D7F90657-3E42-4A2F-9C67-8A5CE6E79ECD}" type="presParOf" srcId="{6E357531-C944-4126-946F-F67AF4C0120E}" destId="{16F10F00-D2B6-49A7-8829-9F26C9CDCFD2}" srcOrd="5" destOrd="0" presId="urn:microsoft.com/office/officeart/2005/8/layout/orgChart1"/>
    <dgm:cxn modelId="{91389160-35AB-4BC2-8529-54B5E2EEAF08}" type="presParOf" srcId="{16F10F00-D2B6-49A7-8829-9F26C9CDCFD2}" destId="{F5E36B87-191C-4193-9D7E-F63FCBE89D7E}" srcOrd="0" destOrd="0" presId="urn:microsoft.com/office/officeart/2005/8/layout/orgChart1"/>
    <dgm:cxn modelId="{2DF1B69D-43EB-4D4A-92DD-A6300A481F17}" type="presParOf" srcId="{F5E36B87-191C-4193-9D7E-F63FCBE89D7E}" destId="{2A1662CC-B93B-4D3E-895B-90F990708EFA}" srcOrd="0" destOrd="0" presId="urn:microsoft.com/office/officeart/2005/8/layout/orgChart1"/>
    <dgm:cxn modelId="{988C1C43-1828-4465-84F8-D681020A079F}" type="presParOf" srcId="{F5E36B87-191C-4193-9D7E-F63FCBE89D7E}" destId="{A46CFAA4-EE22-4FCA-9DD6-82024D21D2F3}" srcOrd="1" destOrd="0" presId="urn:microsoft.com/office/officeart/2005/8/layout/orgChart1"/>
    <dgm:cxn modelId="{561C8C26-0079-43BA-8B70-B993574D1A61}" type="presParOf" srcId="{16F10F00-D2B6-49A7-8829-9F26C9CDCFD2}" destId="{C5A53F03-E8A6-45CD-88BC-86FFEA53ED70}" srcOrd="1" destOrd="0" presId="urn:microsoft.com/office/officeart/2005/8/layout/orgChart1"/>
    <dgm:cxn modelId="{5C990EAA-0F47-47C4-98AA-17A0AE12236E}" type="presParOf" srcId="{16F10F00-D2B6-49A7-8829-9F26C9CDCFD2}" destId="{7E371FE5-2E8D-48C1-8928-D488C178C8D9}" srcOrd="2" destOrd="0" presId="urn:microsoft.com/office/officeart/2005/8/layout/orgChart1"/>
    <dgm:cxn modelId="{53E0F726-6E1C-4506-9A85-C7737E94761B}" type="presParOf" srcId="{8CF64270-5F8E-4248-89DC-30B740F94374}" destId="{01E2D807-8745-4671-A5D9-0B91D502637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69281E-69B9-4DCF-B37E-9955D83D3FC5}">
      <dsp:nvSpPr>
        <dsp:cNvPr id="0" name=""/>
        <dsp:cNvSpPr/>
      </dsp:nvSpPr>
      <dsp:spPr>
        <a:xfrm>
          <a:off x="6086458" y="421940"/>
          <a:ext cx="2867574" cy="2419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959"/>
              </a:lnTo>
              <a:lnTo>
                <a:pt x="2867574" y="120959"/>
              </a:lnTo>
              <a:lnTo>
                <a:pt x="2867574" y="24191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A979A6-AEB3-4265-991A-A116AD71F2ED}">
      <dsp:nvSpPr>
        <dsp:cNvPr id="0" name=""/>
        <dsp:cNvSpPr/>
      </dsp:nvSpPr>
      <dsp:spPr>
        <a:xfrm>
          <a:off x="6086458" y="421940"/>
          <a:ext cx="908916" cy="2419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959"/>
              </a:lnTo>
              <a:lnTo>
                <a:pt x="908916" y="120959"/>
              </a:lnTo>
              <a:lnTo>
                <a:pt x="908916" y="24191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5C7F64-E488-4A02-991F-DC8A3A42E843}">
      <dsp:nvSpPr>
        <dsp:cNvPr id="0" name=""/>
        <dsp:cNvSpPr/>
      </dsp:nvSpPr>
      <dsp:spPr>
        <a:xfrm>
          <a:off x="6227835" y="2057769"/>
          <a:ext cx="210234" cy="1347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7831"/>
              </a:lnTo>
              <a:lnTo>
                <a:pt x="210234" y="134783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ABFAE4-497D-417E-B38E-D837191AF762}">
      <dsp:nvSpPr>
        <dsp:cNvPr id="0" name=""/>
        <dsp:cNvSpPr/>
      </dsp:nvSpPr>
      <dsp:spPr>
        <a:xfrm>
          <a:off x="6227835" y="2057769"/>
          <a:ext cx="210234" cy="529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9916"/>
              </a:lnTo>
              <a:lnTo>
                <a:pt x="210234" y="52991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227BA7-2EED-45ED-99FF-E4203AF4C944}">
      <dsp:nvSpPr>
        <dsp:cNvPr id="0" name=""/>
        <dsp:cNvSpPr/>
      </dsp:nvSpPr>
      <dsp:spPr>
        <a:xfrm>
          <a:off x="4127800" y="1239854"/>
          <a:ext cx="2660659" cy="2419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959"/>
              </a:lnTo>
              <a:lnTo>
                <a:pt x="2660659" y="120959"/>
              </a:lnTo>
              <a:lnTo>
                <a:pt x="2660659" y="24191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628A25-992E-4A29-94A7-C9E9D31B6730}">
      <dsp:nvSpPr>
        <dsp:cNvPr id="0" name=""/>
        <dsp:cNvSpPr/>
      </dsp:nvSpPr>
      <dsp:spPr>
        <a:xfrm>
          <a:off x="3909674" y="2057769"/>
          <a:ext cx="240653" cy="1347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7831"/>
              </a:lnTo>
              <a:lnTo>
                <a:pt x="240653" y="134783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2332E2-663A-4283-AE46-F3899C2C78CC}">
      <dsp:nvSpPr>
        <dsp:cNvPr id="0" name=""/>
        <dsp:cNvSpPr/>
      </dsp:nvSpPr>
      <dsp:spPr>
        <a:xfrm>
          <a:off x="3909674" y="2057769"/>
          <a:ext cx="240653" cy="529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9916"/>
              </a:lnTo>
              <a:lnTo>
                <a:pt x="240653" y="52991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1CF85E-6586-4B4E-992E-81C2BA26D503}">
      <dsp:nvSpPr>
        <dsp:cNvPr id="0" name=""/>
        <dsp:cNvSpPr/>
      </dsp:nvSpPr>
      <dsp:spPr>
        <a:xfrm>
          <a:off x="4127800" y="1239854"/>
          <a:ext cx="423616" cy="2419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959"/>
              </a:lnTo>
              <a:lnTo>
                <a:pt x="423616" y="120959"/>
              </a:lnTo>
              <a:lnTo>
                <a:pt x="423616" y="24191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DAE8DD-5BA0-48FD-8EC7-FD5F517D415D}">
      <dsp:nvSpPr>
        <dsp:cNvPr id="0" name=""/>
        <dsp:cNvSpPr/>
      </dsp:nvSpPr>
      <dsp:spPr>
        <a:xfrm>
          <a:off x="1458339" y="2057769"/>
          <a:ext cx="172798" cy="2165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5746"/>
              </a:lnTo>
              <a:lnTo>
                <a:pt x="172798" y="216574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E86F61-45AD-4F4D-948C-0842B29FCBE8}">
      <dsp:nvSpPr>
        <dsp:cNvPr id="0" name=""/>
        <dsp:cNvSpPr/>
      </dsp:nvSpPr>
      <dsp:spPr>
        <a:xfrm>
          <a:off x="1458339" y="2057769"/>
          <a:ext cx="172798" cy="1347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7831"/>
              </a:lnTo>
              <a:lnTo>
                <a:pt x="172798" y="134783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9CD345-C7AF-4554-8892-4C815375A8BA}">
      <dsp:nvSpPr>
        <dsp:cNvPr id="0" name=""/>
        <dsp:cNvSpPr/>
      </dsp:nvSpPr>
      <dsp:spPr>
        <a:xfrm>
          <a:off x="1458339" y="2057769"/>
          <a:ext cx="172798" cy="529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9916"/>
              </a:lnTo>
              <a:lnTo>
                <a:pt x="172798" y="52991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027E60-AACE-4192-A869-6BCE6DDD799E}">
      <dsp:nvSpPr>
        <dsp:cNvPr id="0" name=""/>
        <dsp:cNvSpPr/>
      </dsp:nvSpPr>
      <dsp:spPr>
        <a:xfrm>
          <a:off x="1919136" y="1239854"/>
          <a:ext cx="2208663" cy="241918"/>
        </a:xfrm>
        <a:custGeom>
          <a:avLst/>
          <a:gdLst/>
          <a:ahLst/>
          <a:cxnLst/>
          <a:rect l="0" t="0" r="0" b="0"/>
          <a:pathLst>
            <a:path>
              <a:moveTo>
                <a:pt x="2208663" y="0"/>
              </a:moveTo>
              <a:lnTo>
                <a:pt x="2208663" y="120959"/>
              </a:lnTo>
              <a:lnTo>
                <a:pt x="0" y="120959"/>
              </a:lnTo>
              <a:lnTo>
                <a:pt x="0" y="24191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C9733E-CB44-4821-9C3A-F5901CF76025}">
      <dsp:nvSpPr>
        <dsp:cNvPr id="0" name=""/>
        <dsp:cNvSpPr/>
      </dsp:nvSpPr>
      <dsp:spPr>
        <a:xfrm>
          <a:off x="4127800" y="421940"/>
          <a:ext cx="1958658" cy="241918"/>
        </a:xfrm>
        <a:custGeom>
          <a:avLst/>
          <a:gdLst/>
          <a:ahLst/>
          <a:cxnLst/>
          <a:rect l="0" t="0" r="0" b="0"/>
          <a:pathLst>
            <a:path>
              <a:moveTo>
                <a:pt x="1958658" y="0"/>
              </a:moveTo>
              <a:lnTo>
                <a:pt x="1958658" y="120959"/>
              </a:lnTo>
              <a:lnTo>
                <a:pt x="0" y="120959"/>
              </a:lnTo>
              <a:lnTo>
                <a:pt x="0" y="24191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C31731-250D-4143-A0F8-CAAF33CA994A}">
      <dsp:nvSpPr>
        <dsp:cNvPr id="0" name=""/>
        <dsp:cNvSpPr/>
      </dsp:nvSpPr>
      <dsp:spPr>
        <a:xfrm>
          <a:off x="5106032" y="160"/>
          <a:ext cx="1960852" cy="42177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System.Object</a:t>
          </a:r>
          <a:endParaRPr lang="ru-RU" sz="1800" kern="1200" dirty="0"/>
        </a:p>
      </dsp:txBody>
      <dsp:txXfrm>
        <a:off x="5106032" y="160"/>
        <a:ext cx="1960852" cy="421779"/>
      </dsp:txXfrm>
    </dsp:sp>
    <dsp:sp modelId="{536B1757-D6E1-43C5-BC72-C22BF9626FB0}">
      <dsp:nvSpPr>
        <dsp:cNvPr id="0" name=""/>
        <dsp:cNvSpPr/>
      </dsp:nvSpPr>
      <dsp:spPr>
        <a:xfrm>
          <a:off x="2397208" y="663858"/>
          <a:ext cx="3461185" cy="57599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System.MarshalByRefObject</a:t>
          </a:r>
          <a:endParaRPr lang="ru-RU" sz="1800" kern="1200" dirty="0"/>
        </a:p>
      </dsp:txBody>
      <dsp:txXfrm>
        <a:off x="2397208" y="663858"/>
        <a:ext cx="3461185" cy="575996"/>
      </dsp:txXfrm>
    </dsp:sp>
    <dsp:sp modelId="{7AE28703-A2F5-4319-8D28-9A6EC96FE147}">
      <dsp:nvSpPr>
        <dsp:cNvPr id="0" name=""/>
        <dsp:cNvSpPr/>
      </dsp:nvSpPr>
      <dsp:spPr>
        <a:xfrm>
          <a:off x="1343140" y="1481773"/>
          <a:ext cx="1151992" cy="57599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Stream</a:t>
          </a:r>
          <a:endParaRPr lang="ru-RU" sz="1800" kern="1200" dirty="0"/>
        </a:p>
      </dsp:txBody>
      <dsp:txXfrm>
        <a:off x="1343140" y="1481773"/>
        <a:ext cx="1151992" cy="575996"/>
      </dsp:txXfrm>
    </dsp:sp>
    <dsp:sp modelId="{AD4995FC-8CC1-43B4-887C-FAC5B1666C49}">
      <dsp:nvSpPr>
        <dsp:cNvPr id="0" name=""/>
        <dsp:cNvSpPr/>
      </dsp:nvSpPr>
      <dsp:spPr>
        <a:xfrm>
          <a:off x="1631138" y="2299688"/>
          <a:ext cx="1988880" cy="57599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BufferedStream</a:t>
          </a:r>
          <a:endParaRPr lang="ru-RU" sz="1800" kern="1200" dirty="0"/>
        </a:p>
      </dsp:txBody>
      <dsp:txXfrm>
        <a:off x="1631138" y="2299688"/>
        <a:ext cx="1988880" cy="575996"/>
      </dsp:txXfrm>
    </dsp:sp>
    <dsp:sp modelId="{1BECF0E9-6DD3-4752-882B-FB895C0100C4}">
      <dsp:nvSpPr>
        <dsp:cNvPr id="0" name=""/>
        <dsp:cNvSpPr/>
      </dsp:nvSpPr>
      <dsp:spPr>
        <a:xfrm>
          <a:off x="1631138" y="3117602"/>
          <a:ext cx="1981519" cy="57599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MemoryStream</a:t>
          </a:r>
          <a:endParaRPr lang="ru-RU" sz="1800" kern="1200" dirty="0"/>
        </a:p>
      </dsp:txBody>
      <dsp:txXfrm>
        <a:off x="1631138" y="3117602"/>
        <a:ext cx="1981519" cy="575996"/>
      </dsp:txXfrm>
    </dsp:sp>
    <dsp:sp modelId="{BF1BBFEF-2D45-4A0C-8B7D-5954DC7D1A70}">
      <dsp:nvSpPr>
        <dsp:cNvPr id="0" name=""/>
        <dsp:cNvSpPr/>
      </dsp:nvSpPr>
      <dsp:spPr>
        <a:xfrm>
          <a:off x="1631138" y="3935517"/>
          <a:ext cx="1974665" cy="57599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FileStream</a:t>
          </a:r>
          <a:endParaRPr lang="ru-RU" sz="1800" kern="1200" dirty="0"/>
        </a:p>
      </dsp:txBody>
      <dsp:txXfrm>
        <a:off x="1631138" y="3935517"/>
        <a:ext cx="1974665" cy="575996"/>
      </dsp:txXfrm>
    </dsp:sp>
    <dsp:sp modelId="{C9F063E0-CDA0-4DA5-9B15-13768EF7F349}">
      <dsp:nvSpPr>
        <dsp:cNvPr id="0" name=""/>
        <dsp:cNvSpPr/>
      </dsp:nvSpPr>
      <dsp:spPr>
        <a:xfrm>
          <a:off x="3749238" y="1481773"/>
          <a:ext cx="1604357" cy="57599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TextReader</a:t>
          </a:r>
          <a:endParaRPr lang="ru-RU" sz="1800" kern="1200" dirty="0"/>
        </a:p>
      </dsp:txBody>
      <dsp:txXfrm>
        <a:off x="3749238" y="1481773"/>
        <a:ext cx="1604357" cy="575996"/>
      </dsp:txXfrm>
    </dsp:sp>
    <dsp:sp modelId="{75F76BFC-309B-41A0-AF10-03C57C3D9F29}">
      <dsp:nvSpPr>
        <dsp:cNvPr id="0" name=""/>
        <dsp:cNvSpPr/>
      </dsp:nvSpPr>
      <dsp:spPr>
        <a:xfrm>
          <a:off x="4150327" y="2299688"/>
          <a:ext cx="1757433" cy="57599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StringReader</a:t>
          </a:r>
          <a:endParaRPr lang="ru-RU" sz="1800" kern="1200" dirty="0"/>
        </a:p>
      </dsp:txBody>
      <dsp:txXfrm>
        <a:off x="4150327" y="2299688"/>
        <a:ext cx="1757433" cy="575996"/>
      </dsp:txXfrm>
    </dsp:sp>
    <dsp:sp modelId="{DF601F2E-49E5-4C11-918C-FB329B745291}">
      <dsp:nvSpPr>
        <dsp:cNvPr id="0" name=""/>
        <dsp:cNvSpPr/>
      </dsp:nvSpPr>
      <dsp:spPr>
        <a:xfrm>
          <a:off x="4150327" y="3117602"/>
          <a:ext cx="1737458" cy="57599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StreamReader</a:t>
          </a:r>
          <a:endParaRPr lang="ru-RU" sz="1800" kern="1200" dirty="0"/>
        </a:p>
      </dsp:txBody>
      <dsp:txXfrm>
        <a:off x="4150327" y="3117602"/>
        <a:ext cx="1737458" cy="575996"/>
      </dsp:txXfrm>
    </dsp:sp>
    <dsp:sp modelId="{B2B01DA3-D179-4916-BD3B-6D7DF8F1CD03}">
      <dsp:nvSpPr>
        <dsp:cNvPr id="0" name=""/>
        <dsp:cNvSpPr/>
      </dsp:nvSpPr>
      <dsp:spPr>
        <a:xfrm>
          <a:off x="6087679" y="1481773"/>
          <a:ext cx="1401560" cy="57599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TextWriter</a:t>
          </a:r>
          <a:endParaRPr lang="ru-RU" sz="1800" kern="1200" dirty="0"/>
        </a:p>
      </dsp:txBody>
      <dsp:txXfrm>
        <a:off x="6087679" y="1481773"/>
        <a:ext cx="1401560" cy="575996"/>
      </dsp:txXfrm>
    </dsp:sp>
    <dsp:sp modelId="{379CA8C2-90E3-443A-8869-09DBFCE1E103}">
      <dsp:nvSpPr>
        <dsp:cNvPr id="0" name=""/>
        <dsp:cNvSpPr/>
      </dsp:nvSpPr>
      <dsp:spPr>
        <a:xfrm>
          <a:off x="6438069" y="2299688"/>
          <a:ext cx="1732504" cy="57599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StringWriter</a:t>
          </a:r>
          <a:endParaRPr lang="ru-RU" sz="1800" kern="1200" dirty="0"/>
        </a:p>
      </dsp:txBody>
      <dsp:txXfrm>
        <a:off x="6438069" y="2299688"/>
        <a:ext cx="1732504" cy="575996"/>
      </dsp:txXfrm>
    </dsp:sp>
    <dsp:sp modelId="{FC1406D3-AC82-48CA-B612-66EDFC4BB637}">
      <dsp:nvSpPr>
        <dsp:cNvPr id="0" name=""/>
        <dsp:cNvSpPr/>
      </dsp:nvSpPr>
      <dsp:spPr>
        <a:xfrm>
          <a:off x="6438069" y="3117602"/>
          <a:ext cx="1786360" cy="57599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StreamWriter</a:t>
          </a:r>
          <a:endParaRPr lang="ru-RU" sz="1800" kern="1200" dirty="0"/>
        </a:p>
      </dsp:txBody>
      <dsp:txXfrm>
        <a:off x="6438069" y="3117602"/>
        <a:ext cx="1786360" cy="575996"/>
      </dsp:txXfrm>
    </dsp:sp>
    <dsp:sp modelId="{A746BFBE-6E37-4731-B333-202638F3F068}">
      <dsp:nvSpPr>
        <dsp:cNvPr id="0" name=""/>
        <dsp:cNvSpPr/>
      </dsp:nvSpPr>
      <dsp:spPr>
        <a:xfrm>
          <a:off x="6100311" y="663858"/>
          <a:ext cx="1790127" cy="57599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BinaryReader</a:t>
          </a:r>
          <a:endParaRPr lang="ru-RU" sz="1800" kern="1200" dirty="0"/>
        </a:p>
      </dsp:txBody>
      <dsp:txXfrm>
        <a:off x="6100311" y="663858"/>
        <a:ext cx="1790127" cy="575996"/>
      </dsp:txXfrm>
    </dsp:sp>
    <dsp:sp modelId="{2A1662CC-B93B-4D3E-895B-90F990708EFA}">
      <dsp:nvSpPr>
        <dsp:cNvPr id="0" name=""/>
        <dsp:cNvSpPr/>
      </dsp:nvSpPr>
      <dsp:spPr>
        <a:xfrm>
          <a:off x="8132357" y="663858"/>
          <a:ext cx="1643352" cy="57599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BinaryWriter</a:t>
          </a:r>
          <a:endParaRPr lang="ru-RU" sz="1800" kern="1200" dirty="0"/>
        </a:p>
      </dsp:txBody>
      <dsp:txXfrm>
        <a:off x="8132357" y="663858"/>
        <a:ext cx="1643352" cy="5759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3123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6D691-7D92-46A8-9FC7-2933B4D37BA6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12F4C-51DD-4F3E-8BCF-33D777912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31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313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2763" y="0"/>
            <a:ext cx="4279900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58265-EB08-4DF7-A82A-6AFB52D83FBF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8775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5" y="3271838"/>
            <a:ext cx="7899400" cy="2676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278313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2763" y="6456363"/>
            <a:ext cx="4279900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CD87D-C1CF-4466-9601-59552356D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80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CD87D-C1CF-4466-9601-59552356DE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65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</a:t>
            </a: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DriveInfo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 drives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DriveInfo.GetDrives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foreach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DriveInfo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drive in drives)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Имя: {0}",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drive.Name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Тип: {0}",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drive.DriveType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Готовность: {0}",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drive.IsReady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91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err="1"/>
              <a:t>FileMode</a:t>
            </a:r>
            <a:r>
              <a:rPr lang="ru-RU" b="1" dirty="0"/>
              <a:t>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dirty="0" err="1"/>
              <a:t>Append</a:t>
            </a:r>
            <a:r>
              <a:rPr lang="en-US" dirty="0"/>
              <a:t> – </a:t>
            </a:r>
            <a:r>
              <a:rPr lang="ru-RU" dirty="0"/>
              <a:t>Открывает существующий, или создает. Указатель в конец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dirty="0" err="1"/>
              <a:t>Create</a:t>
            </a:r>
            <a:r>
              <a:rPr lang="ru-RU" dirty="0"/>
              <a:t> – создает новый, перезаписывает старые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dirty="0" err="1"/>
              <a:t>CreateNew</a:t>
            </a:r>
            <a:r>
              <a:rPr lang="ru-RU" dirty="0"/>
              <a:t> – создает новый, если такой файл есть, то </a:t>
            </a:r>
            <a:r>
              <a:rPr lang="en-US" dirty="0" err="1"/>
              <a:t>IOException</a:t>
            </a:r>
            <a:endParaRPr lang="ru-RU" dirty="0"/>
          </a:p>
          <a:p>
            <a:pPr marL="171450" indent="-171450">
              <a:buFont typeface="Arial" pitchFamily="34" charset="0"/>
              <a:buChar char="•"/>
            </a:pPr>
            <a:r>
              <a:rPr lang="ru-RU" dirty="0" err="1"/>
              <a:t>Open</a:t>
            </a:r>
            <a:r>
              <a:rPr lang="ru-RU" dirty="0"/>
              <a:t> – открывает существующий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dirty="0" err="1"/>
              <a:t>OpenOrCreate</a:t>
            </a:r>
            <a:r>
              <a:rPr lang="ru-RU" dirty="0"/>
              <a:t> – открывает, или создает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dirty="0" err="1"/>
              <a:t>Truncate</a:t>
            </a:r>
            <a:r>
              <a:rPr lang="ru-RU" dirty="0"/>
              <a:t> – открывает существующий, и очищает его. Новый не создается</a:t>
            </a:r>
          </a:p>
          <a:p>
            <a:endParaRPr lang="en-US" b="1" dirty="0"/>
          </a:p>
          <a:p>
            <a:r>
              <a:rPr lang="en-US" b="1" dirty="0" err="1"/>
              <a:t>FileAccess</a:t>
            </a:r>
            <a:endParaRPr lang="en-US" b="1" dirty="0"/>
          </a:p>
          <a:p>
            <a:pPr marL="171450" indent="-171450">
              <a:buFont typeface="Arial" pitchFamily="34" charset="0"/>
              <a:buChar char="•"/>
            </a:pPr>
            <a:r>
              <a:rPr lang="ru-RU" dirty="0" err="1"/>
              <a:t>Read</a:t>
            </a:r>
            <a:endParaRPr lang="en-US" dirty="0"/>
          </a:p>
          <a:p>
            <a:pPr marL="171450" indent="-171450">
              <a:buFont typeface="Arial" pitchFamily="34" charset="0"/>
              <a:buChar char="•"/>
            </a:pPr>
            <a:r>
              <a:rPr lang="ru-RU" dirty="0" err="1"/>
              <a:t>ReadWrite</a:t>
            </a:r>
            <a:endParaRPr lang="en-US" dirty="0"/>
          </a:p>
          <a:p>
            <a:pPr marL="171450" indent="-171450">
              <a:buFont typeface="Arial" pitchFamily="34" charset="0"/>
              <a:buChar char="•"/>
            </a:pPr>
            <a:r>
              <a:rPr lang="ru-RU" dirty="0" err="1"/>
              <a:t>Write</a:t>
            </a:r>
            <a:r>
              <a:rPr lang="ru-RU" dirty="0"/>
              <a:t> </a:t>
            </a:r>
          </a:p>
          <a:p>
            <a:endParaRPr lang="en-US" b="1" dirty="0"/>
          </a:p>
          <a:p>
            <a:r>
              <a:rPr lang="en-US" b="1" dirty="0" err="1"/>
              <a:t>FileShare</a:t>
            </a:r>
            <a:endParaRPr lang="en-US" b="1" dirty="0"/>
          </a:p>
          <a:p>
            <a:pPr marL="171450" indent="-171450">
              <a:buFont typeface="Arial" pitchFamily="34" charset="0"/>
              <a:buChar char="•"/>
            </a:pPr>
            <a:r>
              <a:rPr lang="ru-RU" dirty="0" err="1"/>
              <a:t>None</a:t>
            </a:r>
            <a:r>
              <a:rPr lang="ru-RU" dirty="0"/>
              <a:t> </a:t>
            </a:r>
            <a:endParaRPr lang="en-US" dirty="0"/>
          </a:p>
          <a:p>
            <a:pPr marL="171450" indent="-171450">
              <a:buFont typeface="Arial" pitchFamily="34" charset="0"/>
              <a:buChar char="•"/>
            </a:pPr>
            <a:r>
              <a:rPr lang="ru-RU" dirty="0" err="1"/>
              <a:t>Read</a:t>
            </a:r>
            <a:endParaRPr lang="en-US" dirty="0"/>
          </a:p>
          <a:p>
            <a:pPr marL="171450" indent="-171450">
              <a:buFont typeface="Arial" pitchFamily="34" charset="0"/>
              <a:buChar char="•"/>
            </a:pPr>
            <a:r>
              <a:rPr lang="ru-RU" dirty="0" err="1"/>
              <a:t>ReadWrite</a:t>
            </a:r>
            <a:endParaRPr lang="en-US" dirty="0"/>
          </a:p>
          <a:p>
            <a:pPr marL="171450" indent="-171450">
              <a:buFont typeface="Arial" pitchFamily="34" charset="0"/>
              <a:buChar char="•"/>
            </a:pPr>
            <a:r>
              <a:rPr lang="ru-RU" dirty="0" err="1"/>
              <a:t>Write</a:t>
            </a:r>
            <a:r>
              <a:rPr lang="ru-RU" dirty="0"/>
              <a:t>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dirty="0" err="1"/>
              <a:t>Inheritable</a:t>
            </a:r>
            <a:r>
              <a:rPr lang="en-US" dirty="0"/>
              <a:t> – </a:t>
            </a:r>
            <a:r>
              <a:rPr lang="ru-RU" dirty="0"/>
              <a:t>доступ только потомкам, не поддерживается под </a:t>
            </a:r>
            <a:r>
              <a:rPr lang="en-US" dirty="0"/>
              <a:t>Win32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29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12A674-E3B8-4F21-9F7E-C1C636C5F89F}" type="slidenum">
              <a:rPr lang="ru-RU"/>
              <a:pPr/>
              <a:t>9</a:t>
            </a:fld>
            <a:endParaRPr lang="ru-RU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Статический – </a:t>
            </a:r>
            <a:r>
              <a:rPr lang="en-US" dirty="0"/>
              <a:t>Directory.</a:t>
            </a:r>
          </a:p>
          <a:p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Демонстрация работы с каталогами, вывод и изменение</a:t>
            </a:r>
            <a:r>
              <a:rPr lang="ru-RU" baseline="0" dirty="0"/>
              <a:t> </a:t>
            </a:r>
            <a:r>
              <a:rPr lang="ru-RU" dirty="0"/>
              <a:t>информации (например, дата</a:t>
            </a:r>
            <a:r>
              <a:rPr lang="ru-RU" baseline="0" dirty="0"/>
              <a:t> создания/редактирования файла </a:t>
            </a:r>
            <a:r>
              <a:rPr lang="ru-RU" baseline="0" dirty="0">
                <a:sym typeface="Wingdings" panose="05000000000000000000" pitchFamily="2" charset="2"/>
              </a:rPr>
              <a:t> 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428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/>
              <a:t>FileStream</a:t>
            </a:r>
            <a:r>
              <a:rPr lang="en-US" dirty="0"/>
              <a:t> – </a:t>
            </a:r>
            <a:r>
              <a:rPr lang="ru-RU" dirty="0"/>
              <a:t>класс потоков файлового ввода/вывода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/>
              <a:t>BufferedStream</a:t>
            </a:r>
            <a:r>
              <a:rPr lang="en-US" dirty="0"/>
              <a:t> – </a:t>
            </a:r>
            <a:r>
              <a:rPr lang="ru-RU" dirty="0"/>
              <a:t>класс потоков ввода/вывода с поддержкой буферизации</a:t>
            </a:r>
          </a:p>
          <a:p>
            <a:pPr>
              <a:lnSpc>
                <a:spcPct val="90000"/>
              </a:lnSpc>
            </a:pPr>
            <a:r>
              <a:rPr lang="en-US" dirty="0" err="1"/>
              <a:t>MemoryStream</a:t>
            </a:r>
            <a:r>
              <a:rPr lang="ru-RU" dirty="0"/>
              <a:t> – класс потоков ввода/вывода для записи данных в память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41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  <a:r>
              <a:rPr lang="en-US" baseline="0" dirty="0"/>
              <a:t> 3</a:t>
            </a:r>
          </a:p>
          <a:p>
            <a:endParaRPr lang="en-US" baseline="0" dirty="0"/>
          </a:p>
          <a:p>
            <a:r>
              <a:rPr lang="en-US" dirty="0" err="1"/>
              <a:t>BinaryReader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BinaryWriter</a:t>
            </a:r>
            <a:r>
              <a:rPr lang="ru-RU" dirty="0"/>
              <a:t> </a:t>
            </a:r>
            <a:endParaRPr lang="en-US" baseline="0" dirty="0"/>
          </a:p>
          <a:p>
            <a:r>
              <a:rPr lang="ru-RU" dirty="0"/>
              <a:t>Назначение</a:t>
            </a:r>
          </a:p>
          <a:p>
            <a:pPr lvl="1"/>
            <a:r>
              <a:rPr lang="ru-RU" dirty="0"/>
              <a:t>Классы-оболочки для двоичных потоков</a:t>
            </a:r>
          </a:p>
          <a:p>
            <a:r>
              <a:rPr lang="ru-RU" dirty="0"/>
              <a:t>Методы</a:t>
            </a:r>
          </a:p>
          <a:p>
            <a:pPr lvl="1"/>
            <a:r>
              <a:rPr lang="en-US" dirty="0"/>
              <a:t>Read…()</a:t>
            </a:r>
          </a:p>
          <a:p>
            <a:pPr lvl="1"/>
            <a:r>
              <a:rPr lang="en-US" dirty="0"/>
              <a:t>Write(…)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90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Оба примера приводят</a:t>
            </a:r>
            <a:r>
              <a:rPr lang="ru-RU" baseline="0" dirty="0"/>
              <a:t> к эквивалентному результату, однако второй явно более громоздок.</a:t>
            </a:r>
          </a:p>
          <a:p>
            <a:endParaRPr lang="ru-RU" baseline="0" dirty="0"/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StreamReader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null;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File.OpenText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(@"result.txt");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sr.ReadToEnd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!= null)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 {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sr.Close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 } catch { 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StreamReader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File.OpenText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(@"result.txt"))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sr.ReadToEnd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19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Разница между </a:t>
            </a:r>
            <a:r>
              <a:rPr lang="en-US" dirty="0"/>
              <a:t>Little Endian </a:t>
            </a:r>
            <a:r>
              <a:rPr lang="ru-RU" dirty="0"/>
              <a:t>и</a:t>
            </a:r>
            <a:r>
              <a:rPr lang="ru-RU" baseline="0" dirty="0"/>
              <a:t> </a:t>
            </a:r>
            <a:r>
              <a:rPr lang="en-US" baseline="0" dirty="0"/>
              <a:t>Big Endian Unicode </a:t>
            </a:r>
            <a:r>
              <a:rPr lang="ru-RU" baseline="0" dirty="0"/>
              <a:t>состоит в порядке записи байт: старший-младший или младший-старший соответственно.</a:t>
            </a:r>
            <a:endParaRPr lang="en-US" baseline="0" dirty="0"/>
          </a:p>
          <a:p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Демонстрация работы</a:t>
            </a:r>
            <a:r>
              <a:rPr lang="ru-RU" baseline="0" dirty="0"/>
              <a:t> с текстовым файлом.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84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D87D-C1CF-4466-9601-59552356DE1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900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43842" y="1889829"/>
            <a:ext cx="9934225" cy="993073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5467" kern="0" cap="all" spc="-1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77423" y="3839366"/>
            <a:ext cx="3454920" cy="34964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67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3048469" y="673101"/>
            <a:ext cx="1882121" cy="61184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764117" y="761999"/>
            <a:ext cx="0" cy="46317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233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964" y="1439861"/>
            <a:ext cx="11110320" cy="451104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457189" indent="-457189">
              <a:lnSpc>
                <a:spcPts val="2400"/>
              </a:lnSpc>
              <a:spcBef>
                <a:spcPts val="0"/>
              </a:spcBef>
              <a:spcAft>
                <a:spcPts val="2400"/>
              </a:spcAft>
              <a:buSzPct val="140000"/>
              <a:buFont typeface="+mj-lt"/>
              <a:buAutoNum type="arabicPeriod"/>
              <a:defRPr sz="2000" baseline="0">
                <a:latin typeface="Trebuchet MS" panose="020B0603020202020204" pitchFamily="34" charset="0"/>
              </a:defRPr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067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3419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742938" indent="-28575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5767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>
                <a:solidFill>
                  <a:schemeClr val="tx1"/>
                </a:solidFill>
              </a:defRPr>
            </a:lvl1pPr>
            <a:lvl2pPr marL="800088" indent="-34290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sz="20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800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1068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5583432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742938" indent="-28575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1" hasCustomPrompt="1"/>
          </p:nvPr>
        </p:nvSpPr>
        <p:spPr>
          <a:xfrm>
            <a:off x="6231579" y="1439864"/>
            <a:ext cx="5583432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457188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Tx/>
              <a:buNone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8482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arg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5583432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>
                <a:solidFill>
                  <a:schemeClr val="tx1"/>
                </a:solidFill>
              </a:defRPr>
            </a:lvl1pPr>
            <a:lvl2pPr marL="742938" indent="-28575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sz="20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800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1" hasCustomPrompt="1"/>
          </p:nvPr>
        </p:nvSpPr>
        <p:spPr>
          <a:xfrm>
            <a:off x="6231579" y="1439864"/>
            <a:ext cx="5583432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>
                <a:solidFill>
                  <a:schemeClr val="tx1"/>
                </a:solidFill>
              </a:defRPr>
            </a:lvl1pPr>
            <a:lvl2pPr marL="800088" indent="-34290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sz="20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800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5100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776415"/>
            <a:ext cx="11106149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marL="173732" marR="0" lvl="0" indent="-173732" algn="l" defTabSz="457189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14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Click to add bulleted list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 cap="all" baseline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1454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with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754658"/>
            <a:ext cx="5583432" cy="419624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457188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Tx/>
              <a:buNone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1" hasCustomPrompt="1"/>
          </p:nvPr>
        </p:nvSpPr>
        <p:spPr>
          <a:xfrm>
            <a:off x="6231579" y="1754658"/>
            <a:ext cx="5583432" cy="419624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457188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Tx/>
              <a:buNone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 cap="all" baseline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307542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 cap="all" baseline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1765343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" y="939032"/>
            <a:ext cx="12192000" cy="3779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solidFill>
                <a:srgbClr val="2FC2D9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267454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045812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093813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139624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311077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370022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402698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23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/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3371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419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9467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559341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939032"/>
            <a:ext cx="1038225" cy="554181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solidFill>
                <a:srgbClr val="2FC2D9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801688" y="3477648"/>
            <a:ext cx="464583" cy="464583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0" y="4633576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801688" y="1630376"/>
            <a:ext cx="464583" cy="464581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2786304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01688" y="5324921"/>
            <a:ext cx="464583" cy="464583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1492827" y="1232093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8" hasCustomPrompt="1"/>
          </p:nvPr>
        </p:nvSpPr>
        <p:spPr>
          <a:xfrm>
            <a:off x="3926417" y="1232095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latin typeface="Trebuchet MS" panose="020B0603020202020204" pitchFamily="34" charset="0"/>
                <a:cs typeface="Trebuchet MS" panose="020B0603020202020204" pitchFamily="34" charset="0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7" name="Text Placehold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1492827" y="3079367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3926417" y="3079369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latin typeface="Trebuchet MS" panose="020B0603020202020204" pitchFamily="34" charset="0"/>
                <a:cs typeface="Trebuchet MS" panose="020B0603020202020204" pitchFamily="34" charset="0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9" name="Text Placehold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1492827" y="4926640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</a:p>
        </p:txBody>
      </p:sp>
      <p:sp>
        <p:nvSpPr>
          <p:cNvPr id="30" name="Text Placeholder 25"/>
          <p:cNvSpPr>
            <a:spLocks noGrp="1"/>
          </p:cNvSpPr>
          <p:nvPr>
            <p:ph type="body" sz="quarter" idx="22" hasCustomPrompt="1"/>
          </p:nvPr>
        </p:nvSpPr>
        <p:spPr>
          <a:xfrm>
            <a:off x="3926417" y="4926642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latin typeface="Trebuchet MS" panose="020B0603020202020204" pitchFamily="34" charset="0"/>
                <a:cs typeface="Trebuchet MS" panose="020B0603020202020204" pitchFamily="34" charset="0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61580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V="1">
            <a:off x="3045812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093813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139624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920288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249084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3371273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>
                <a:solidFill>
                  <a:srgbClr val="444444"/>
                </a:solidFill>
              </a:rPr>
              <a:t>Lorem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ipsum</a:t>
            </a:r>
            <a:r>
              <a:rPr lang="en-US" sz="1467" dirty="0">
                <a:solidFill>
                  <a:srgbClr val="444444"/>
                </a:solidFill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</a:rPr>
              <a:t>amet</a:t>
            </a:r>
            <a:r>
              <a:rPr lang="en-US" sz="1467" dirty="0">
                <a:solidFill>
                  <a:srgbClr val="444444"/>
                </a:solidFill>
              </a:rPr>
              <a:t>, </a:t>
            </a:r>
            <a:r>
              <a:rPr lang="en-US" sz="1467" dirty="0" err="1">
                <a:solidFill>
                  <a:srgbClr val="444444"/>
                </a:solidFill>
              </a:rPr>
              <a:t>consectetur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adipiscing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elit</a:t>
            </a:r>
            <a:r>
              <a:rPr lang="en-US" sz="1467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923251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887681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216477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338667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>
                <a:solidFill>
                  <a:srgbClr val="444444"/>
                </a:solidFill>
              </a:rPr>
              <a:t>Lorem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ipsum</a:t>
            </a:r>
            <a:r>
              <a:rPr lang="en-US" sz="1467" dirty="0">
                <a:solidFill>
                  <a:srgbClr val="444444"/>
                </a:solidFill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</a:rPr>
              <a:t>amet</a:t>
            </a:r>
            <a:r>
              <a:rPr lang="en-US" sz="1467" dirty="0">
                <a:solidFill>
                  <a:srgbClr val="444444"/>
                </a:solidFill>
              </a:rPr>
              <a:t>, </a:t>
            </a:r>
            <a:r>
              <a:rPr lang="en-US" sz="1467" dirty="0" err="1">
                <a:solidFill>
                  <a:srgbClr val="444444"/>
                </a:solidFill>
              </a:rPr>
              <a:t>consectetur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adipiscing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elit</a:t>
            </a:r>
            <a:r>
              <a:rPr lang="en-US" sz="1467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6983681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6312477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6434667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>
                <a:solidFill>
                  <a:srgbClr val="444444"/>
                </a:solidFill>
              </a:rPr>
              <a:t>Lorem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ipsum</a:t>
            </a:r>
            <a:r>
              <a:rPr lang="en-US" sz="1467" dirty="0">
                <a:solidFill>
                  <a:srgbClr val="444444"/>
                </a:solidFill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</a:rPr>
              <a:t>amet</a:t>
            </a:r>
            <a:r>
              <a:rPr lang="en-US" sz="1467" dirty="0">
                <a:solidFill>
                  <a:srgbClr val="444444"/>
                </a:solidFill>
              </a:rPr>
              <a:t>, </a:t>
            </a:r>
            <a:r>
              <a:rPr lang="en-US" sz="1467" dirty="0" err="1">
                <a:solidFill>
                  <a:srgbClr val="444444"/>
                </a:solidFill>
              </a:rPr>
              <a:t>consectetur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adipiscing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elit</a:t>
            </a:r>
            <a:r>
              <a:rPr lang="en-US" sz="1467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0047075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9375871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9498060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>
                <a:solidFill>
                  <a:srgbClr val="444444"/>
                </a:solidFill>
              </a:rPr>
              <a:t>Lorem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ipsum</a:t>
            </a:r>
            <a:r>
              <a:rPr lang="en-US" sz="1467" dirty="0">
                <a:solidFill>
                  <a:srgbClr val="444444"/>
                </a:solidFill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</a:rPr>
              <a:t>amet</a:t>
            </a:r>
            <a:r>
              <a:rPr lang="en-US" sz="1467" dirty="0">
                <a:solidFill>
                  <a:srgbClr val="444444"/>
                </a:solidFill>
              </a:rPr>
              <a:t>, </a:t>
            </a:r>
            <a:r>
              <a:rPr lang="en-US" sz="1467" dirty="0" err="1">
                <a:solidFill>
                  <a:srgbClr val="444444"/>
                </a:solidFill>
              </a:rPr>
              <a:t>consectetur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adipiscing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elit</a:t>
            </a:r>
            <a:r>
              <a:rPr lang="en-US" sz="1467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3955856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7019251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10036463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1647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78"/>
            <a:ext cx="9213851" cy="742319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5467" cap="all" spc="-2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80534" y="4453469"/>
            <a:ext cx="8650817" cy="356572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67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cap="sm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40110179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4064000" y="928324"/>
            <a:ext cx="0" cy="553713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8128000" y="928324"/>
            <a:ext cx="0" cy="553713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0" y="3733800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13193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Case Study Image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349741"/>
            <a:ext cx="12192000" cy="5082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85302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614931"/>
              </p:ext>
            </p:extLst>
          </p:nvPr>
        </p:nvGraphicFramePr>
        <p:xfrm>
          <a:off x="-1" y="935107"/>
          <a:ext cx="12192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17637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7823" y="-15393"/>
            <a:ext cx="9197473" cy="6898104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4002" y="-15393"/>
            <a:ext cx="3117724" cy="6898104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06" y="5263636"/>
            <a:ext cx="668663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 baseline="0">
                <a:solidFill>
                  <a:schemeClr val="bg1"/>
                </a:solidFill>
                <a:latin typeface="Arial Black" panose="020B0A04020102020204" pitchFamily="34" charset="0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163206" y="4525827"/>
            <a:ext cx="491790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 baseline="0">
                <a:solidFill>
                  <a:schemeClr val="bg1"/>
                </a:solidFill>
                <a:latin typeface="Arial Black" panose="020B0A04020102020204" pitchFamily="34" charset="0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63206" y="3826604"/>
            <a:ext cx="6956713" cy="84209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5067" b="0" cap="all" baseline="0">
                <a:solidFill>
                  <a:srgbClr val="FFFFFF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Type line 1 here</a:t>
            </a:r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1041806" y="3328611"/>
            <a:ext cx="8650817" cy="923331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155505" y="3276170"/>
            <a:ext cx="4925772" cy="35657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867" cap="sm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</p:spTree>
    <p:extLst>
      <p:ext uri="{BB962C8B-B14F-4D97-AF65-F5344CB8AC3E}">
        <p14:creationId xmlns:p14="http://schemas.microsoft.com/office/powerpoint/2010/main" val="175592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85000"/>
              </a:lnSpc>
            </a:pPr>
            <a:endParaRPr lang="en-US" sz="1867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835376" y="3197413"/>
            <a:ext cx="10099325" cy="292187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533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471" y="-188043"/>
            <a:ext cx="12836976" cy="745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50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651" y="119512"/>
            <a:ext cx="8610608" cy="724867"/>
          </a:xfrm>
          <a:prstGeom prst="rect">
            <a:avLst/>
          </a:prstGeom>
        </p:spPr>
        <p:txBody>
          <a:bodyPr vert="horz" lIns="68580" tIns="0" rIns="68580" bIns="3429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client name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223912" y="328467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2192000" y="943719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6" y="1776413"/>
            <a:ext cx="5242560" cy="36576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300"/>
              </a:spcAft>
              <a:buNone/>
              <a:defRPr sz="1867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adipiscing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.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343066" y="202672"/>
            <a:ext cx="1648295" cy="542395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/>
              <a:t>Insert logo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22622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6349807" y="1776413"/>
            <a:ext cx="5242560" cy="36576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170684" marR="0" indent="-170684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</p:spTree>
    <p:extLst>
      <p:ext uri="{BB962C8B-B14F-4D97-AF65-F5344CB8AC3E}">
        <p14:creationId xmlns:p14="http://schemas.microsoft.com/office/powerpoint/2010/main" val="221320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2519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3006" y="1058269"/>
            <a:ext cx="10385988" cy="2387600"/>
          </a:xfrm>
          <a:prstGeom prst="rect">
            <a:avLst/>
          </a:prstGeom>
        </p:spPr>
        <p:txBody>
          <a:bodyPr anchor="t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3006" y="3687496"/>
            <a:ext cx="10385988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55E0FA-2B8C-4471-A27C-8012C1886DB0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BABA8C-6B13-433A-816E-6672240FA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81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053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69964" y="1438656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867">
                <a:latin typeface="+mn-lt"/>
              </a:defRPr>
            </a:lvl1pPr>
            <a:lvl2pPr>
              <a:defRPr sz="1600"/>
            </a:lvl2pPr>
            <a:lvl3pPr>
              <a:defRPr sz="1467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9706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9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75307"/>
            <a:ext cx="12206941" cy="39763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3" name="TextBox 2"/>
          <p:cNvSpPr txBox="1"/>
          <p:nvPr/>
        </p:nvSpPr>
        <p:spPr>
          <a:xfrm>
            <a:off x="9894817" y="6533385"/>
            <a:ext cx="1991360" cy="25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fld id="{C2C0EDAD-27A0-9447-9004-E733B36B95C3}" type="slidenum">
              <a:rPr lang="en-US" sz="1067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67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4079" y="6562319"/>
            <a:ext cx="3088640" cy="215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800" b="0" i="0" kern="0" spc="20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084332" y="6587744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32" y="6575245"/>
            <a:ext cx="635000" cy="22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56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0" r:id="rId3"/>
    <p:sldLayoutId id="2147483675" r:id="rId4"/>
    <p:sldLayoutId id="2147483676" r:id="rId5"/>
    <p:sldLayoutId id="2147483680" r:id="rId6"/>
    <p:sldLayoutId id="2147483710" r:id="rId7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75307"/>
            <a:ext cx="12206941" cy="39763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3" name="TextBox 2"/>
          <p:cNvSpPr txBox="1"/>
          <p:nvPr/>
        </p:nvSpPr>
        <p:spPr>
          <a:xfrm>
            <a:off x="9894817" y="6533385"/>
            <a:ext cx="1991360" cy="25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fld id="{C2C0EDAD-27A0-9447-9004-E733B36B95C3}" type="slidenum">
              <a:rPr lang="en-US" sz="1067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67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4079" y="6562319"/>
            <a:ext cx="3088640" cy="215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800" b="0" i="0" kern="0" spc="20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084332" y="6587744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32" y="6575245"/>
            <a:ext cx="635000" cy="225889"/>
          </a:xfrm>
          <a:prstGeom prst="rect">
            <a:avLst/>
          </a:prstGeom>
        </p:spPr>
      </p:pic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2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vert="horz" lIns="274320" tIns="34290" rIns="68580" bIns="34290" rtlCol="0" anchor="ctr" anchorCtr="0">
            <a:normAutofit/>
          </a:bodyPr>
          <a:lstStyle/>
          <a:p>
            <a:pPr marL="0" lvl="0" indent="0" algn="l">
              <a:spcBef>
                <a:spcPct val="20000"/>
              </a:spcBef>
              <a:buFont typeface="Arial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84546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708" r:id="rId5"/>
    <p:sldLayoutId id="2147483690" r:id="rId6"/>
    <p:sldLayoutId id="2147483713" r:id="rId7"/>
    <p:sldLayoutId id="2147483691" r:id="rId8"/>
    <p:sldLayoutId id="2147483701" r:id="rId9"/>
    <p:sldLayoutId id="2147483693" r:id="rId10"/>
    <p:sldLayoutId id="2147483694" r:id="rId11"/>
    <p:sldLayoutId id="2147483695" r:id="rId12"/>
    <p:sldLayoutId id="2147483696" r:id="rId13"/>
    <p:sldLayoutId id="2147483699" r:id="rId14"/>
    <p:sldLayoutId id="2147483700" r:id="rId15"/>
  </p:sldLayoutIdLst>
  <p:txStyles>
    <p:titleStyle>
      <a:lvl1pPr algn="l" defTabSz="457189" rtl="0" eaLnBrk="1" latinLnBrk="0" hangingPunct="1">
        <a:spcBef>
          <a:spcPct val="0"/>
        </a:spcBef>
        <a:buNone/>
        <a:defRPr lang="en-US" sz="2667" kern="1200" cap="all" baseline="0" smtClean="0">
          <a:solidFill>
            <a:schemeClr val="tx1"/>
          </a:solidFill>
          <a:latin typeface="Arial Black"/>
          <a:ea typeface="+mn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1"/>
            <a:ext cx="7628351" cy="5122844"/>
          </a:xfrm>
          <a:prstGeom prst="rect">
            <a:avLst/>
          </a:prstGeom>
          <a:solidFill>
            <a:srgbClr val="46454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351" y="-1"/>
            <a:ext cx="4590239" cy="6885359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13361" y="1281960"/>
            <a:ext cx="6940876" cy="1078757"/>
          </a:xfrm>
          <a:noFill/>
        </p:spPr>
        <p:txBody>
          <a:bodyPr anchor="ctr"/>
          <a:lstStyle/>
          <a:p>
            <a:r>
              <a:rPr lang="en-US" sz="8000" dirty="0">
                <a:latin typeface="Oswald Regular" panose="02000503000000000000" pitchFamily="2" charset="-52"/>
              </a:rPr>
              <a:t>C# PRACTICE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80534" y="5417868"/>
            <a:ext cx="6121515" cy="356572"/>
          </a:xfrm>
        </p:spPr>
        <p:txBody>
          <a:bodyPr/>
          <a:lstStyle/>
          <a:p>
            <a:r>
              <a:rPr lang="en-US" dirty="0">
                <a:solidFill>
                  <a:srgbClr val="464547"/>
                </a:solidFill>
                <a:latin typeface="Oswald Regular" panose="02000503000000000000" pitchFamily="2" charset="-52"/>
              </a:rPr>
              <a:t>External Training .NET/Web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880532" y="5885614"/>
            <a:ext cx="4866216" cy="373063"/>
          </a:xfrm>
        </p:spPr>
        <p:txBody>
          <a:bodyPr/>
          <a:lstStyle/>
          <a:p>
            <a:r>
              <a:rPr lang="en-US" dirty="0">
                <a:solidFill>
                  <a:srgbClr val="464547"/>
                </a:solidFill>
                <a:latin typeface="Oswald Regular" panose="02000503000000000000" pitchFamily="2" charset="-52"/>
              </a:rPr>
              <a:t>EPAM Saratov · 2020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13361" y="3177458"/>
            <a:ext cx="6800240" cy="902106"/>
          </a:xfrm>
          <a:prstGeom prst="rect">
            <a:avLst/>
          </a:prstGeom>
          <a:noFill/>
        </p:spPr>
        <p:txBody>
          <a:bodyPr wrap="square" lIns="68580" tIns="34290" rIns="68580" bIns="34290" anchor="ctr">
            <a:spAutoFit/>
          </a:bodyPr>
          <a:lstStyle>
            <a:lvl1pPr marL="0" indent="0" algn="l" defTabSz="457189" rtl="0" eaLnBrk="1" latinLnBrk="0" hangingPunct="1">
              <a:lnSpc>
                <a:spcPct val="80000"/>
              </a:lnSpc>
              <a:spcBef>
                <a:spcPts val="0"/>
              </a:spcBef>
              <a:buFont typeface="Arial"/>
              <a:buNone/>
              <a:defRPr sz="5467" kern="1200" cap="all" spc="-200" baseline="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32" indent="-28574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60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2pPr>
            <a:lvl3pPr marL="1142971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60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60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4pPr>
            <a:lvl5pPr marL="2057349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60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cap="small" dirty="0">
                <a:latin typeface="Oswald Regular" panose="02000503000000000000" pitchFamily="2" charset="-52"/>
              </a:rPr>
              <a:t>FILES AND STREAMS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14175" y="4871231"/>
            <a:ext cx="7200000" cy="11016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ounded Rectangle 9"/>
          <p:cNvSpPr/>
          <p:nvPr/>
        </p:nvSpPr>
        <p:spPr>
          <a:xfrm>
            <a:off x="214174" y="4871231"/>
            <a:ext cx="3220401" cy="11016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7021119" y="4529155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Oswald Regular" panose="02000503000000000000" pitchFamily="2" charset="-52"/>
              </a:rPr>
              <a:t>14</a:t>
            </a:r>
            <a:endParaRPr lang="ru-RU" sz="1600" dirty="0">
              <a:solidFill>
                <a:schemeClr val="bg1"/>
              </a:solidFill>
              <a:latin typeface="Oswald Regular" panose="02000503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703899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69900" y="1438275"/>
          <a:ext cx="11118850" cy="4511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классов для работы с потоками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279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Группы потоков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rtl="0"/>
            <a:r>
              <a:rPr lang="ru-RU"/>
              <a:t>Классы для работы с двоичными данными:</a:t>
            </a:r>
          </a:p>
          <a:p>
            <a:pPr lvl="1" rtl="0"/>
            <a:r>
              <a:rPr lang="en-US"/>
              <a:t>FileStream</a:t>
            </a:r>
            <a:endParaRPr lang="ru-RU"/>
          </a:p>
          <a:p>
            <a:pPr lvl="1" rtl="0"/>
            <a:r>
              <a:rPr lang="en-US"/>
              <a:t>MemoryStream</a:t>
            </a:r>
            <a:endParaRPr lang="ru-RU"/>
          </a:p>
          <a:p>
            <a:pPr lvl="1" rtl="0"/>
            <a:r>
              <a:rPr lang="en-US"/>
              <a:t>BufferedStream</a:t>
            </a:r>
            <a:endParaRPr lang="ru-RU"/>
          </a:p>
          <a:p>
            <a:pPr lvl="0" rtl="0"/>
            <a:r>
              <a:rPr lang="ru-RU"/>
              <a:t>Классы</a:t>
            </a:r>
            <a:r>
              <a:rPr lang="en-US"/>
              <a:t>-</a:t>
            </a:r>
            <a:r>
              <a:rPr lang="ru-RU"/>
              <a:t>оболочки:</a:t>
            </a:r>
          </a:p>
          <a:p>
            <a:pPr lvl="1" rtl="0"/>
            <a:r>
              <a:rPr lang="en-US"/>
              <a:t>BinaryReader</a:t>
            </a:r>
            <a:endParaRPr lang="ru-RU"/>
          </a:p>
          <a:p>
            <a:pPr lvl="1" rtl="0"/>
            <a:r>
              <a:rPr lang="en-US"/>
              <a:t>BinaryWriter</a:t>
            </a:r>
            <a:endParaRPr lang="ru-RU"/>
          </a:p>
          <a:p>
            <a:pPr lvl="0" rtl="0"/>
            <a:r>
              <a:rPr lang="ru-RU"/>
              <a:t>Классы для работы с текстовыми данными:</a:t>
            </a:r>
          </a:p>
          <a:p>
            <a:pPr lvl="1" rtl="0"/>
            <a:r>
              <a:rPr lang="en-US"/>
              <a:t>StreamReader</a:t>
            </a:r>
            <a:endParaRPr lang="ru-RU"/>
          </a:p>
          <a:p>
            <a:pPr lvl="1" rtl="0"/>
            <a:r>
              <a:rPr lang="en-US"/>
              <a:t>StreamWriter</a:t>
            </a:r>
            <a:r>
              <a:rPr lang="ru-RU"/>
              <a:t> </a:t>
            </a:r>
          </a:p>
          <a:p>
            <a:pPr lvl="1" rtl="0"/>
            <a:r>
              <a:rPr lang="en-US"/>
              <a:t>StringReader</a:t>
            </a:r>
            <a:endParaRPr lang="ru-RU"/>
          </a:p>
          <a:p>
            <a:pPr lvl="1" rtl="0"/>
            <a:r>
              <a:rPr lang="en-US"/>
              <a:t>StringWriter</a:t>
            </a:r>
            <a:r>
              <a:rPr lang="ru-RU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8464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Свойства</a:t>
            </a:r>
          </a:p>
          <a:p>
            <a:pPr lvl="1"/>
            <a:r>
              <a:rPr lang="ru-RU" dirty="0" err="1"/>
              <a:t>Length</a:t>
            </a:r>
            <a:endParaRPr lang="en-US" dirty="0"/>
          </a:p>
          <a:p>
            <a:pPr lvl="1"/>
            <a:r>
              <a:rPr lang="ru-RU" dirty="0" err="1"/>
              <a:t>Position</a:t>
            </a:r>
            <a:endParaRPr lang="ru-RU" dirty="0"/>
          </a:p>
          <a:p>
            <a:r>
              <a:rPr lang="ru-RU" dirty="0"/>
              <a:t>Методы</a:t>
            </a:r>
            <a:endParaRPr lang="en-US" dirty="0"/>
          </a:p>
          <a:p>
            <a:pPr lvl="1"/>
            <a:r>
              <a:rPr lang="ru-RU" dirty="0" err="1"/>
              <a:t>CanRead</a:t>
            </a:r>
            <a:r>
              <a:rPr lang="ru-RU" dirty="0"/>
              <a:t>()</a:t>
            </a:r>
          </a:p>
          <a:p>
            <a:pPr lvl="1"/>
            <a:r>
              <a:rPr lang="ru-RU" dirty="0" err="1"/>
              <a:t>CanSeek</a:t>
            </a:r>
            <a:r>
              <a:rPr lang="ru-RU" dirty="0"/>
              <a:t>()</a:t>
            </a:r>
          </a:p>
          <a:p>
            <a:pPr lvl="1"/>
            <a:r>
              <a:rPr lang="ru-RU" dirty="0" err="1"/>
              <a:t>CanWrite</a:t>
            </a:r>
            <a:r>
              <a:rPr lang="ru-RU" dirty="0"/>
              <a:t>()</a:t>
            </a:r>
          </a:p>
          <a:p>
            <a:pPr lvl="1"/>
            <a:r>
              <a:rPr lang="ru-RU" dirty="0" err="1"/>
              <a:t>Flush</a:t>
            </a:r>
            <a:r>
              <a:rPr lang="ru-RU" dirty="0"/>
              <a:t>()</a:t>
            </a:r>
          </a:p>
          <a:p>
            <a:pPr lvl="1"/>
            <a:r>
              <a:rPr lang="ru-RU" dirty="0" err="1"/>
              <a:t>Lock</a:t>
            </a:r>
            <a:r>
              <a:rPr lang="ru-RU" dirty="0"/>
              <a:t>() и </a:t>
            </a:r>
            <a:r>
              <a:rPr lang="ru-RU" dirty="0" err="1"/>
              <a:t>Unlock</a:t>
            </a:r>
            <a:r>
              <a:rPr lang="ru-RU" dirty="0"/>
              <a:t>()</a:t>
            </a:r>
          </a:p>
          <a:p>
            <a:pPr lvl="1"/>
            <a:r>
              <a:rPr lang="en-US" dirty="0"/>
              <a:t>Read</a:t>
            </a:r>
            <a:r>
              <a:rPr lang="ru-RU" dirty="0"/>
              <a:t>()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Write</a:t>
            </a:r>
            <a:r>
              <a:rPr lang="ru-RU" dirty="0"/>
              <a:t>()</a:t>
            </a:r>
            <a:endParaRPr lang="en-US" dirty="0"/>
          </a:p>
          <a:p>
            <a:pPr lvl="1"/>
            <a:r>
              <a:rPr lang="en-US" dirty="0"/>
              <a:t>Seek</a:t>
            </a:r>
            <a:r>
              <a:rPr lang="ru-RU" dirty="0"/>
              <a:t>()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Побайтовый ввод/вывод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546795" y="1849716"/>
            <a:ext cx="4953000" cy="3691336"/>
            <a:chOff x="5410200" y="1567934"/>
            <a:chExt cx="4953000" cy="3691336"/>
          </a:xfrm>
        </p:grpSpPr>
        <p:pic>
          <p:nvPicPr>
            <p:cNvPr id="19" name="Picture 18" descr="Screen Clippi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4" t="9525" r="41919" b="4560"/>
            <a:stretch/>
          </p:blipFill>
          <p:spPr>
            <a:xfrm>
              <a:off x="5562600" y="2590800"/>
              <a:ext cx="949378" cy="2286000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5410200" y="1567934"/>
              <a:ext cx="49530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V="1">
              <a:off x="7162800" y="2025134"/>
              <a:ext cx="0" cy="3429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683333" y="2406134"/>
              <a:ext cx="9913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Position</a:t>
              </a:r>
            </a:p>
          </p:txBody>
        </p:sp>
        <p:sp>
          <p:nvSpPr>
            <p:cNvPr id="7" name="Can 6"/>
            <p:cNvSpPr/>
            <p:nvPr/>
          </p:nvSpPr>
          <p:spPr>
            <a:xfrm>
              <a:off x="9296400" y="3276600"/>
              <a:ext cx="1066800" cy="838200"/>
            </a:xfrm>
            <a:prstGeom prst="can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171997" y="3409950"/>
              <a:ext cx="1600200" cy="6477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62600" y="2590800"/>
              <a:ext cx="990600" cy="2286000"/>
            </a:xfrm>
            <a:prstGeom prst="rect">
              <a:avLst/>
            </a:prstGeom>
            <a:solidFill>
              <a:srgbClr val="45C78C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Arrow 8"/>
            <p:cNvSpPr/>
            <p:nvPr/>
          </p:nvSpPr>
          <p:spPr>
            <a:xfrm>
              <a:off x="8883868" y="3581400"/>
              <a:ext cx="3048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553200" y="2819400"/>
              <a:ext cx="598466" cy="5905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6553201" y="3581400"/>
              <a:ext cx="61879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1" idx="3"/>
              <a:endCxn id="8" idx="1"/>
            </p:cNvCxnSpPr>
            <p:nvPr/>
          </p:nvCxnSpPr>
          <p:spPr>
            <a:xfrm>
              <a:off x="6553201" y="3733800"/>
              <a:ext cx="61879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6553200" y="3886200"/>
              <a:ext cx="598466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531068" y="4889938"/>
              <a:ext cx="1034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Program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481643" y="4057650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Buffer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517284" y="411480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Drive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0253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Автоматизация закрытия потока. Оператор </a:t>
            </a:r>
            <a:r>
              <a:rPr lang="en-US"/>
              <a:t>using</a:t>
            </a:r>
            <a:endParaRPr lang="ru-RU" dirty="0"/>
          </a:p>
        </p:txBody>
      </p:sp>
      <p:pic>
        <p:nvPicPr>
          <p:cNvPr id="10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1844" y="1871663"/>
            <a:ext cx="4981575" cy="36480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/>
        </p:spPr>
      </p:pic>
      <p:pic>
        <p:nvPicPr>
          <p:cNvPr id="11" name="Content Placeholder 8"/>
          <p:cNvPicPr>
            <a:picLocks noGrp="1" noChangeAspect="1"/>
          </p:cNvPicPr>
          <p:nvPr>
            <p:ph idx="11"/>
          </p:nvPr>
        </p:nvPicPr>
        <p:blipFill>
          <a:blip r:embed="rId4"/>
          <a:stretch>
            <a:fillRect/>
          </a:stretch>
        </p:blipFill>
        <p:spPr>
          <a:xfrm>
            <a:off x="6230938" y="3164351"/>
            <a:ext cx="5584825" cy="10626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996125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3" name="Rectangle 3"/>
          <p:cNvSpPr>
            <a:spLocks noGrp="1" noChangeArrowheads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 err="1"/>
              <a:t>StreamWriter</a:t>
            </a:r>
            <a:endParaRPr lang="en-US" dirty="0"/>
          </a:p>
          <a:p>
            <a:pPr lvl="1"/>
            <a:r>
              <a:rPr lang="ru-RU" dirty="0" err="1"/>
              <a:t>Encoding</a:t>
            </a:r>
            <a:endParaRPr lang="ru-RU" dirty="0"/>
          </a:p>
          <a:p>
            <a:pPr lvl="1"/>
            <a:r>
              <a:rPr lang="ru-RU" dirty="0" err="1"/>
              <a:t>Close</a:t>
            </a:r>
            <a:r>
              <a:rPr lang="ru-RU" dirty="0"/>
              <a:t>()</a:t>
            </a:r>
          </a:p>
          <a:p>
            <a:pPr lvl="1"/>
            <a:r>
              <a:rPr lang="ru-RU" dirty="0" err="1"/>
              <a:t>Write</a:t>
            </a:r>
            <a:r>
              <a:rPr lang="ru-RU" dirty="0"/>
              <a:t>()</a:t>
            </a:r>
          </a:p>
          <a:p>
            <a:pPr lvl="1"/>
            <a:r>
              <a:rPr lang="ru-RU" dirty="0" err="1"/>
              <a:t>WriteLine</a:t>
            </a:r>
            <a:r>
              <a:rPr lang="ru-RU" dirty="0"/>
              <a:t>()</a:t>
            </a:r>
          </a:p>
          <a:p>
            <a:pPr lvl="1"/>
            <a:r>
              <a:rPr lang="ru-RU" dirty="0" err="1"/>
              <a:t>Flush</a:t>
            </a:r>
            <a:r>
              <a:rPr lang="ru-RU" dirty="0"/>
              <a:t>()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 err="1"/>
              <a:t>StreamReader</a:t>
            </a:r>
            <a:endParaRPr lang="ru-RU" dirty="0"/>
          </a:p>
          <a:p>
            <a:pPr lvl="1"/>
            <a:r>
              <a:rPr lang="ru-RU" dirty="0" err="1"/>
              <a:t>Encoding</a:t>
            </a:r>
            <a:endParaRPr lang="ru-RU" dirty="0"/>
          </a:p>
          <a:p>
            <a:pPr lvl="1"/>
            <a:r>
              <a:rPr lang="ru-RU" dirty="0" err="1"/>
              <a:t>Close</a:t>
            </a:r>
            <a:r>
              <a:rPr lang="ru-RU" dirty="0"/>
              <a:t>()</a:t>
            </a:r>
          </a:p>
          <a:p>
            <a:pPr lvl="1"/>
            <a:r>
              <a:rPr lang="en-US" dirty="0"/>
              <a:t>Read</a:t>
            </a:r>
            <a:r>
              <a:rPr lang="ru-RU" dirty="0"/>
              <a:t>()</a:t>
            </a:r>
          </a:p>
          <a:p>
            <a:pPr lvl="1"/>
            <a:r>
              <a:rPr lang="en-US" dirty="0"/>
              <a:t>Read</a:t>
            </a:r>
            <a:r>
              <a:rPr lang="ru-RU" dirty="0" err="1"/>
              <a:t>Line</a:t>
            </a:r>
            <a:r>
              <a:rPr lang="ru-RU" dirty="0"/>
              <a:t>()</a:t>
            </a:r>
          </a:p>
          <a:p>
            <a:pPr lvl="1"/>
            <a:r>
              <a:rPr lang="en-US" dirty="0" err="1"/>
              <a:t>ReadToEnd</a:t>
            </a:r>
            <a:r>
              <a:rPr lang="ru-RU" dirty="0"/>
              <a:t>()</a:t>
            </a:r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Работа с текстовыми файлами</a:t>
            </a:r>
            <a:endParaRPr lang="ru-RU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096000" y="685800"/>
            <a:ext cx="35052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tabLst/>
              <a:defRPr sz="32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tabLst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tabLst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tabLst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tabLst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8515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ASCII</a:t>
            </a:r>
          </a:p>
          <a:p>
            <a:r>
              <a:rPr lang="fr-FR" dirty="0"/>
              <a:t>Unicode</a:t>
            </a:r>
            <a:r>
              <a:rPr lang="ru-RU" dirty="0"/>
              <a:t> (</a:t>
            </a:r>
            <a:r>
              <a:rPr lang="en-US" dirty="0"/>
              <a:t>UTF-16 Little Endian)</a:t>
            </a:r>
            <a:endParaRPr lang="fr-FR" dirty="0"/>
          </a:p>
          <a:p>
            <a:r>
              <a:rPr lang="fr-FR" dirty="0"/>
              <a:t>UTF-7</a:t>
            </a:r>
          </a:p>
          <a:p>
            <a:r>
              <a:rPr lang="fr-FR" dirty="0"/>
              <a:t>UTF-8</a:t>
            </a:r>
          </a:p>
          <a:p>
            <a:r>
              <a:rPr lang="fr-FR" dirty="0"/>
              <a:t>UTF-32</a:t>
            </a:r>
            <a:endParaRPr lang="ru-RU" dirty="0"/>
          </a:p>
          <a:p>
            <a:r>
              <a:rPr lang="ru-RU" dirty="0" err="1"/>
              <a:t>BigEndianUnicode</a:t>
            </a:r>
            <a:endParaRPr lang="ru-RU" dirty="0"/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Поддерживаемые кодировки</a:t>
            </a:r>
          </a:p>
        </p:txBody>
      </p:sp>
    </p:spTree>
    <p:extLst>
      <p:ext uri="{BB962C8B-B14F-4D97-AF65-F5344CB8AC3E}">
        <p14:creationId xmlns:p14="http://schemas.microsoft.com/office/powerpoint/2010/main" val="2502894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Быстрое чтение всего файла</a:t>
            </a:r>
          </a:p>
          <a:p>
            <a:pPr lvl="1"/>
            <a:r>
              <a:rPr lang="en-US" dirty="0" err="1"/>
              <a:t>File.ReadAllText</a:t>
            </a:r>
            <a:r>
              <a:rPr lang="ru-RU" dirty="0"/>
              <a:t>()</a:t>
            </a:r>
            <a:endParaRPr lang="en-US" dirty="0"/>
          </a:p>
          <a:p>
            <a:pPr lvl="1"/>
            <a:r>
              <a:rPr lang="en-US" dirty="0" err="1"/>
              <a:t>File.ReadAllBytes</a:t>
            </a:r>
            <a:r>
              <a:rPr lang="ru-RU" dirty="0"/>
              <a:t>()</a:t>
            </a:r>
            <a:endParaRPr lang="en-US" dirty="0"/>
          </a:p>
          <a:p>
            <a:pPr lvl="1"/>
            <a:r>
              <a:rPr lang="en-US" dirty="0" err="1"/>
              <a:t>File.ReadAllLines</a:t>
            </a:r>
            <a:r>
              <a:rPr lang="ru-RU" dirty="0"/>
              <a:t>()</a:t>
            </a:r>
            <a:endParaRPr lang="en-US" dirty="0"/>
          </a:p>
          <a:p>
            <a:r>
              <a:rPr lang="ru-RU" dirty="0"/>
              <a:t>Быстрая запись всего файла</a:t>
            </a:r>
          </a:p>
          <a:p>
            <a:pPr lvl="1"/>
            <a:r>
              <a:rPr lang="en-US" dirty="0" err="1"/>
              <a:t>File.WriteAllText</a:t>
            </a:r>
            <a:r>
              <a:rPr lang="ru-RU" dirty="0"/>
              <a:t>()</a:t>
            </a:r>
            <a:endParaRPr lang="en-US" dirty="0"/>
          </a:p>
          <a:p>
            <a:pPr lvl="1"/>
            <a:r>
              <a:rPr lang="en-US" dirty="0" err="1"/>
              <a:t>File.WriteAllBytes</a:t>
            </a:r>
            <a:r>
              <a:rPr lang="ru-RU" dirty="0"/>
              <a:t>()</a:t>
            </a:r>
            <a:endParaRPr lang="en-US" dirty="0"/>
          </a:p>
          <a:p>
            <a:pPr lvl="1"/>
            <a:r>
              <a:rPr lang="en-US" dirty="0" err="1"/>
              <a:t>File.WriteAllLines</a:t>
            </a:r>
            <a:r>
              <a:rPr lang="ru-RU" dirty="0"/>
              <a:t>()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Удобный доступ к данным </a:t>
            </a:r>
          </a:p>
        </p:txBody>
      </p:sp>
    </p:spTree>
    <p:extLst>
      <p:ext uri="{BB962C8B-B14F-4D97-AF65-F5344CB8AC3E}">
        <p14:creationId xmlns:p14="http://schemas.microsoft.com/office/powerpoint/2010/main" val="2843342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8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091809" y="5013523"/>
            <a:ext cx="5857706" cy="1285677"/>
          </a:xfrm>
          <a:solidFill>
            <a:srgbClr val="2E2D2F"/>
          </a:solidFill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Oswald Regular" panose="02000503000000000000" pitchFamily="2" charset="-52"/>
              </a:rPr>
              <a:t>Thanks for attention!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5016" y="5013523"/>
            <a:ext cx="1640994" cy="164099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9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61" y="5528529"/>
            <a:ext cx="1629287" cy="610983"/>
          </a:xfrm>
        </p:spPr>
      </p:pic>
      <p:sp>
        <p:nvSpPr>
          <p:cNvPr id="1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2091808" y="6300425"/>
            <a:ext cx="5857707" cy="356572"/>
          </a:xfrm>
          <a:solidFill>
            <a:schemeClr val="bg1"/>
          </a:solidFill>
        </p:spPr>
        <p:txBody>
          <a:bodyPr/>
          <a:lstStyle/>
          <a:p>
            <a:r>
              <a:rPr lang="en-US" dirty="0">
                <a:solidFill>
                  <a:srgbClr val="2E2D2F"/>
                </a:solidFill>
                <a:latin typeface="Oswald Regular" panose="02000503000000000000" pitchFamily="2" charset="-52"/>
              </a:rPr>
              <a:t>ANTON PUDIKOV, Saratov, Russia</a:t>
            </a:r>
          </a:p>
        </p:txBody>
      </p:sp>
    </p:spTree>
    <p:extLst>
      <p:ext uri="{BB962C8B-B14F-4D97-AF65-F5344CB8AC3E}">
        <p14:creationId xmlns:p14="http://schemas.microsoft.com/office/powerpoint/2010/main" val="1781286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Работа с файловой системой</a:t>
            </a:r>
          </a:p>
          <a:p>
            <a:r>
              <a:rPr lang="ru-RU" dirty="0"/>
              <a:t>Работа с файлами</a:t>
            </a: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938" y="1846818"/>
            <a:ext cx="5584825" cy="369776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План занятия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846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AppDomain.CurrentDomain.BaseDirectory</a:t>
            </a:r>
            <a:r>
              <a:rPr lang="ru-RU"/>
              <a:t> </a:t>
            </a:r>
          </a:p>
          <a:p>
            <a:r>
              <a:rPr lang="en-US"/>
              <a:t>Environment.CurrentDirectory</a:t>
            </a:r>
            <a:r>
              <a:rPr lang="ru-RU"/>
              <a:t> </a:t>
            </a:r>
          </a:p>
          <a:p>
            <a:r>
              <a:rPr lang="en-US"/>
              <a:t>Environment.SystemDirectory</a:t>
            </a:r>
            <a:r>
              <a:rPr lang="ru-RU"/>
              <a:t> </a:t>
            </a:r>
          </a:p>
          <a:p>
            <a:r>
              <a:rPr lang="en-US"/>
              <a:t>Environment.UserName</a:t>
            </a:r>
            <a:r>
              <a:rPr lang="ru-RU"/>
              <a:t> </a:t>
            </a:r>
          </a:p>
          <a:p>
            <a:r>
              <a:rPr lang="en-US"/>
              <a:t>Environment.MachineName</a:t>
            </a:r>
            <a:r>
              <a:rPr lang="ru-RU"/>
              <a:t> </a:t>
            </a:r>
          </a:p>
          <a:p>
            <a:r>
              <a:rPr lang="en-US"/>
              <a:t>Environment.OSVersion.VersionString</a:t>
            </a:r>
            <a:r>
              <a:rPr lang="ru-RU"/>
              <a:t> </a:t>
            </a:r>
            <a:endParaRPr lang="ru-RU" dirty="0"/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Полезные данные об окружении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7558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DriveInfo</a:t>
            </a:r>
            <a:endParaRPr lang="ru-RU" dirty="0"/>
          </a:p>
          <a:p>
            <a:r>
              <a:rPr lang="en-US" dirty="0"/>
              <a:t>Directory</a:t>
            </a:r>
          </a:p>
          <a:p>
            <a:r>
              <a:rPr lang="en-US" dirty="0" err="1"/>
              <a:t>DirectoryInfo</a:t>
            </a:r>
            <a:endParaRPr lang="en-US" dirty="0"/>
          </a:p>
          <a:p>
            <a:r>
              <a:rPr lang="en-US" dirty="0"/>
              <a:t>File</a:t>
            </a:r>
          </a:p>
          <a:p>
            <a:r>
              <a:rPr lang="en-US" dirty="0" err="1"/>
              <a:t>FileInfo</a:t>
            </a:r>
            <a:endParaRPr lang="en-US" dirty="0"/>
          </a:p>
        </p:txBody>
      </p:sp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Информация о файлах и каталогах</a:t>
            </a:r>
            <a:endParaRPr lang="ru-RU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290" y="1439863"/>
            <a:ext cx="3368121" cy="451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3211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Методы</a:t>
            </a:r>
          </a:p>
          <a:p>
            <a:pPr lvl="1"/>
            <a:r>
              <a:rPr lang="en-US" dirty="0" err="1"/>
              <a:t>GetDrives</a:t>
            </a:r>
            <a:r>
              <a:rPr lang="ru-RU" dirty="0"/>
              <a:t>() </a:t>
            </a:r>
          </a:p>
          <a:p>
            <a:r>
              <a:rPr lang="ru-RU" dirty="0"/>
              <a:t>Свойства</a:t>
            </a:r>
          </a:p>
          <a:p>
            <a:pPr lvl="1"/>
            <a:r>
              <a:rPr lang="en-US" dirty="0"/>
              <a:t>Name</a:t>
            </a:r>
            <a:r>
              <a:rPr lang="ru-RU" dirty="0"/>
              <a:t> </a:t>
            </a:r>
          </a:p>
          <a:p>
            <a:pPr lvl="1"/>
            <a:r>
              <a:rPr lang="en-US" dirty="0" err="1"/>
              <a:t>DriveType</a:t>
            </a:r>
            <a:r>
              <a:rPr lang="ru-RU" dirty="0"/>
              <a:t> </a:t>
            </a:r>
          </a:p>
          <a:p>
            <a:pPr lvl="1"/>
            <a:r>
              <a:rPr lang="en-US" dirty="0" err="1"/>
              <a:t>IsReady</a:t>
            </a:r>
            <a:r>
              <a:rPr lang="ru-RU" dirty="0"/>
              <a:t> </a:t>
            </a:r>
          </a:p>
          <a:p>
            <a:pPr lvl="1"/>
            <a:r>
              <a:rPr lang="en-US" dirty="0" err="1"/>
              <a:t>VolumeLabel</a:t>
            </a:r>
            <a:r>
              <a:rPr lang="ru-RU" dirty="0"/>
              <a:t> </a:t>
            </a:r>
          </a:p>
          <a:p>
            <a:pPr lvl="1"/>
            <a:r>
              <a:rPr lang="en-US" dirty="0" err="1"/>
              <a:t>DriveFormat</a:t>
            </a:r>
            <a:r>
              <a:rPr lang="ru-RU" dirty="0"/>
              <a:t> </a:t>
            </a:r>
          </a:p>
          <a:p>
            <a:pPr lvl="1"/>
            <a:r>
              <a:rPr lang="en-US" dirty="0" err="1"/>
              <a:t>TotalSize</a:t>
            </a:r>
            <a:r>
              <a:rPr lang="ru-RU" dirty="0"/>
              <a:t> </a:t>
            </a:r>
          </a:p>
          <a:p>
            <a:pPr lvl="1"/>
            <a:r>
              <a:rPr lang="en-US" dirty="0" err="1"/>
              <a:t>TotalFreeSpace</a:t>
            </a:r>
            <a:r>
              <a:rPr lang="ru-RU" dirty="0"/>
              <a:t> </a:t>
            </a:r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DriveInfo</a:t>
            </a:r>
            <a:r>
              <a:rPr lang="ru-RU"/>
              <a:t> 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1" y="1219200"/>
            <a:ext cx="2219569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7627" y="4285618"/>
            <a:ext cx="72675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943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</a:t>
            </a:r>
            <a:r>
              <a:rPr lang="ru-RU" dirty="0"/>
              <a:t>, </a:t>
            </a:r>
            <a:r>
              <a:rPr lang="en-US" dirty="0"/>
              <a:t>Directory </a:t>
            </a:r>
            <a:endParaRPr lang="ru-RU" dirty="0"/>
          </a:p>
          <a:p>
            <a:pPr lvl="1"/>
            <a:r>
              <a:rPr lang="ru-RU" dirty="0"/>
              <a:t>Статические классы. Используются в случае, когда нужно выполнить одно действие.</a:t>
            </a:r>
            <a:endParaRPr lang="en-US" dirty="0"/>
          </a:p>
          <a:p>
            <a:r>
              <a:rPr lang="en-US" dirty="0" err="1"/>
              <a:t>FileInfo</a:t>
            </a:r>
            <a:r>
              <a:rPr lang="en-US" dirty="0"/>
              <a:t>, </a:t>
            </a:r>
            <a:r>
              <a:rPr lang="en-US" dirty="0" err="1"/>
              <a:t>DirectoryInfo</a:t>
            </a:r>
            <a:endParaRPr lang="ru-RU" dirty="0"/>
          </a:p>
          <a:p>
            <a:pPr lvl="1"/>
            <a:r>
              <a:rPr lang="ru-RU" dirty="0"/>
              <a:t>Используются в случае, когда предполагается выполнить несколько действий</a:t>
            </a:r>
            <a:r>
              <a:rPr lang="en-US" dirty="0"/>
              <a:t> </a:t>
            </a:r>
            <a:r>
              <a:rPr lang="ru-RU" dirty="0"/>
              <a:t>с одним файлом/каталогом.</a:t>
            </a:r>
          </a:p>
        </p:txBody>
      </p:sp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Работа с файлами</a:t>
            </a:r>
            <a:r>
              <a:rPr lang="en-US"/>
              <a:t> </a:t>
            </a:r>
            <a:r>
              <a:rPr lang="ru-RU"/>
              <a:t>и каталогами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4109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5" name="Rectangle 3"/>
          <p:cNvSpPr>
            <a:spLocks noGrp="1" noChangeArrowheads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ru-RU" dirty="0" err="1"/>
              <a:t>Copy</a:t>
            </a:r>
            <a:endParaRPr lang="ru-RU" dirty="0"/>
          </a:p>
          <a:p>
            <a:r>
              <a:rPr lang="ru-RU" dirty="0" err="1"/>
              <a:t>Create</a:t>
            </a:r>
            <a:endParaRPr lang="ru-RU" dirty="0"/>
          </a:p>
          <a:p>
            <a:r>
              <a:rPr lang="ru-RU" dirty="0" err="1"/>
              <a:t>CreateText</a:t>
            </a:r>
            <a:endParaRPr lang="ru-RU" dirty="0"/>
          </a:p>
          <a:p>
            <a:r>
              <a:rPr lang="ru-RU" dirty="0" err="1"/>
              <a:t>Delete</a:t>
            </a:r>
            <a:endParaRPr lang="ru-RU" dirty="0"/>
          </a:p>
          <a:p>
            <a:r>
              <a:rPr lang="ru-RU" dirty="0" err="1"/>
              <a:t>Exists</a:t>
            </a:r>
            <a:endParaRPr lang="ru-RU" dirty="0"/>
          </a:p>
          <a:p>
            <a:r>
              <a:rPr lang="ru-RU" dirty="0" err="1"/>
              <a:t>GetAttributes</a:t>
            </a:r>
            <a:endParaRPr lang="ru-RU" dirty="0"/>
          </a:p>
          <a:p>
            <a:r>
              <a:rPr lang="ru-RU" dirty="0" err="1"/>
              <a:t>Get</a:t>
            </a:r>
            <a:r>
              <a:rPr lang="en-US" dirty="0"/>
              <a:t>[...]</a:t>
            </a:r>
            <a:r>
              <a:rPr lang="ru-RU" dirty="0" err="1"/>
              <a:t>Time</a:t>
            </a:r>
            <a:endParaRPr lang="ru-RU" dirty="0"/>
          </a:p>
          <a:p>
            <a:r>
              <a:rPr lang="ru-RU" dirty="0" err="1"/>
              <a:t>Move</a:t>
            </a:r>
            <a:endParaRPr lang="ru-RU" dirty="0"/>
          </a:p>
          <a:p>
            <a:r>
              <a:rPr lang="en-US" dirty="0"/>
              <a:t>Open</a:t>
            </a:r>
          </a:p>
          <a:p>
            <a:r>
              <a:rPr lang="en-US" dirty="0" err="1"/>
              <a:t>OpenRead</a:t>
            </a:r>
            <a:endParaRPr lang="en-US" dirty="0"/>
          </a:p>
          <a:p>
            <a:r>
              <a:rPr lang="en-US" dirty="0" err="1"/>
              <a:t>OpenText</a:t>
            </a:r>
            <a:endParaRPr lang="en-US" dirty="0"/>
          </a:p>
          <a:p>
            <a:r>
              <a:rPr lang="en-US" dirty="0" err="1"/>
              <a:t>OpenWrite</a:t>
            </a:r>
            <a:endParaRPr lang="en-US" dirty="0"/>
          </a:p>
          <a:p>
            <a:r>
              <a:rPr lang="en-US" dirty="0" err="1"/>
              <a:t>SetAttributes</a:t>
            </a:r>
            <a:endParaRPr lang="en-US" dirty="0"/>
          </a:p>
          <a:p>
            <a:r>
              <a:rPr lang="en-US" dirty="0"/>
              <a:t>Set[...]Time</a:t>
            </a:r>
          </a:p>
          <a:p>
            <a:endParaRPr lang="ru-RU" dirty="0"/>
          </a:p>
        </p:txBody>
      </p:sp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файлами. Классы </a:t>
            </a:r>
            <a:r>
              <a:rPr lang="en-US" dirty="0"/>
              <a:t>File</a:t>
            </a:r>
            <a:r>
              <a:rPr lang="ru-RU" dirty="0"/>
              <a:t> и </a:t>
            </a:r>
            <a:r>
              <a:rPr lang="en-US" dirty="0" err="1"/>
              <a:t>FileInfo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5264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FileMode</a:t>
            </a:r>
            <a:r>
              <a:rPr lang="ru-RU" dirty="0"/>
              <a:t> – режимы открытия файла</a:t>
            </a:r>
          </a:p>
          <a:p>
            <a:r>
              <a:rPr lang="ru-RU" dirty="0" err="1"/>
              <a:t>FileAccess</a:t>
            </a:r>
            <a:r>
              <a:rPr lang="ru-RU" dirty="0"/>
              <a:t> – режимы доступа к файлу для данного потока</a:t>
            </a:r>
          </a:p>
          <a:p>
            <a:r>
              <a:rPr lang="ru-RU" dirty="0" err="1"/>
              <a:t>FileShare</a:t>
            </a:r>
            <a:r>
              <a:rPr lang="ru-RU" dirty="0"/>
              <a:t>  – режимы доступа к файлу для остальных потоков</a:t>
            </a:r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Основные перечисления</a:t>
            </a:r>
          </a:p>
        </p:txBody>
      </p:sp>
    </p:spTree>
    <p:extLst>
      <p:ext uri="{BB962C8B-B14F-4D97-AF65-F5344CB8AC3E}">
        <p14:creationId xmlns:p14="http://schemas.microsoft.com/office/powerpoint/2010/main" val="3457681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1" name="Rectangle 3"/>
          <p:cNvSpPr>
            <a:spLocks noGrp="1" noChangeArrowheads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ru-RU" dirty="0" err="1"/>
              <a:t>CreateDirectory</a:t>
            </a:r>
            <a:endParaRPr lang="ru-RU" dirty="0"/>
          </a:p>
          <a:p>
            <a:r>
              <a:rPr lang="ru-RU" dirty="0" err="1"/>
              <a:t>Delete</a:t>
            </a:r>
            <a:endParaRPr lang="ru-RU" dirty="0"/>
          </a:p>
          <a:p>
            <a:r>
              <a:rPr lang="ru-RU" dirty="0" err="1"/>
              <a:t>Exists</a:t>
            </a:r>
            <a:endParaRPr lang="ru-RU" dirty="0"/>
          </a:p>
          <a:p>
            <a:r>
              <a:rPr lang="ru-RU" dirty="0" err="1"/>
              <a:t>GetCreationTime</a:t>
            </a:r>
            <a:endParaRPr lang="ru-RU" dirty="0"/>
          </a:p>
          <a:p>
            <a:r>
              <a:rPr lang="ru-RU" dirty="0" err="1"/>
              <a:t>GetCurrentDirectory</a:t>
            </a:r>
            <a:endParaRPr lang="ru-RU" dirty="0"/>
          </a:p>
          <a:p>
            <a:r>
              <a:rPr lang="ru-RU" dirty="0" err="1"/>
              <a:t>GetDirectories</a:t>
            </a:r>
            <a:endParaRPr lang="ru-RU" dirty="0"/>
          </a:p>
          <a:p>
            <a:r>
              <a:rPr lang="ru-RU" dirty="0" err="1"/>
              <a:t>GetDirectoryRoot</a:t>
            </a:r>
            <a:endParaRPr lang="ru-RU" dirty="0"/>
          </a:p>
          <a:p>
            <a:r>
              <a:rPr lang="en-US" dirty="0" err="1"/>
              <a:t>GetFiles</a:t>
            </a:r>
            <a:endParaRPr lang="en-US" dirty="0"/>
          </a:p>
          <a:p>
            <a:r>
              <a:rPr lang="en-US" dirty="0" err="1"/>
              <a:t>GetLast</a:t>
            </a:r>
            <a:r>
              <a:rPr lang="en-US" dirty="0"/>
              <a:t>[...]Time</a:t>
            </a:r>
          </a:p>
          <a:p>
            <a:r>
              <a:rPr lang="en-US" dirty="0" err="1"/>
              <a:t>GetLogicalDrives</a:t>
            </a:r>
            <a:endParaRPr lang="en-US" dirty="0"/>
          </a:p>
          <a:p>
            <a:r>
              <a:rPr lang="en-US" dirty="0"/>
              <a:t>Move</a:t>
            </a:r>
          </a:p>
          <a:p>
            <a:r>
              <a:rPr lang="en-US" dirty="0" err="1"/>
              <a:t>SetCreationTime</a:t>
            </a:r>
            <a:endParaRPr lang="en-US" dirty="0"/>
          </a:p>
          <a:p>
            <a:r>
              <a:rPr lang="en-US" dirty="0" err="1"/>
              <a:t>SetLast</a:t>
            </a:r>
            <a:r>
              <a:rPr lang="en-US" dirty="0"/>
              <a:t>[...]Time</a:t>
            </a:r>
          </a:p>
          <a:p>
            <a:r>
              <a:rPr lang="en-US" dirty="0" err="1"/>
              <a:t>SetCurrentDirectory</a:t>
            </a:r>
            <a:endParaRPr lang="en-US" dirty="0"/>
          </a:p>
        </p:txBody>
      </p:sp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Работа с каталогами. Классы </a:t>
            </a:r>
            <a:r>
              <a:rPr lang="en-US"/>
              <a:t>Directory </a:t>
            </a:r>
            <a:r>
              <a:rPr lang="ru-RU"/>
              <a:t>и </a:t>
            </a:r>
            <a:r>
              <a:rPr lang="en-US"/>
              <a:t>DirectoryInfo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0743398"/>
      </p:ext>
    </p:extLst>
  </p:cSld>
  <p:clrMapOvr>
    <a:masterClrMapping/>
  </p:clrMapOvr>
</p:sld>
</file>

<file path=ppt/theme/theme1.xml><?xml version="1.0" encoding="utf-8"?>
<a:theme xmlns:a="http://schemas.openxmlformats.org/drawingml/2006/main" name="EPAM_General_No_Header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Custom 5">
      <a:majorFont>
        <a:latin typeface="Arial Black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PAM_General_With_Header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Custom 5">
      <a:majorFont>
        <a:latin typeface="Arial Black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EPAM_PPT_General_Template_20150223</Template>
  <TotalTime>9514</TotalTime>
  <Words>692</Words>
  <Application>Microsoft Office PowerPoint</Application>
  <PresentationFormat>Широкоэкранный</PresentationFormat>
  <Paragraphs>224</Paragraphs>
  <Slides>17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Arial Black</vt:lpstr>
      <vt:lpstr>Calibri</vt:lpstr>
      <vt:lpstr>Oswald Regular</vt:lpstr>
      <vt:lpstr>Trebuchet MS</vt:lpstr>
      <vt:lpstr>EPAM_General_No_Header</vt:lpstr>
      <vt:lpstr>EPAM_General_With_Header</vt:lpstr>
      <vt:lpstr>Презентация PowerPoint</vt:lpstr>
      <vt:lpstr>План занятия</vt:lpstr>
      <vt:lpstr>Полезные данные об окружении</vt:lpstr>
      <vt:lpstr>Информация о файлах и каталогах</vt:lpstr>
      <vt:lpstr>DriveInfo </vt:lpstr>
      <vt:lpstr>Работа с файлами и каталогами</vt:lpstr>
      <vt:lpstr>Работа с файлами. Классы File и FileInfo</vt:lpstr>
      <vt:lpstr>Основные перечисления</vt:lpstr>
      <vt:lpstr>Работа с каталогами. Классы Directory и DirectoryInfo</vt:lpstr>
      <vt:lpstr>Иерархия классов для работы с потоками данных</vt:lpstr>
      <vt:lpstr>Группы потоков</vt:lpstr>
      <vt:lpstr>Побайтовый ввод/вывод</vt:lpstr>
      <vt:lpstr>Автоматизация закрытия потока. Оператор using</vt:lpstr>
      <vt:lpstr>Работа с текстовыми файлами</vt:lpstr>
      <vt:lpstr>Поддерживаемые кодировки</vt:lpstr>
      <vt:lpstr>Удобный доступ к данным </vt:lpstr>
      <vt:lpstr>Презентация PowerPoint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Files</dc:title>
  <dc:creator>Dmitry Vereskun</dc:creator>
  <cp:lastModifiedBy>Anton Pudikov</cp:lastModifiedBy>
  <cp:revision>253</cp:revision>
  <cp:lastPrinted>2015-07-29T15:20:55Z</cp:lastPrinted>
  <dcterms:created xsi:type="dcterms:W3CDTF">2015-06-23T10:29:18Z</dcterms:created>
  <dcterms:modified xsi:type="dcterms:W3CDTF">2020-07-13T08:24:10Z</dcterms:modified>
</cp:coreProperties>
</file>