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6D699F-AFCA-4275-B5CB-DC3EE14F84B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7BC0DA-9FED-45E7-9BFA-2A8B60811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McGuire1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16-bit Simulator</a:t>
            </a:r>
          </a:p>
          <a:p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Seth Bane, Stephanie Carter, Steven Lenig, </a:t>
            </a:r>
          </a:p>
          <a:p>
            <a:r>
              <a:rPr lang="en-US" dirty="0" smtClean="0"/>
              <a:t>&amp; Sergio Rocha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</a:t>
            </a:r>
            <a:endParaRPr lang="en-US" dirty="0"/>
          </a:p>
        </p:txBody>
      </p:sp>
      <p:pic>
        <p:nvPicPr>
          <p:cNvPr id="9" name="Content Placeholder 8" descr="McGuire1 Simulato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3082" y="1600200"/>
            <a:ext cx="5597836" cy="47085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instruction</a:t>
            </a:r>
          </a:p>
          <a:p>
            <a:pPr lvl="1"/>
            <a:r>
              <a:rPr lang="en-US" dirty="0" smtClean="0"/>
              <a:t>4-bit Op-Code</a:t>
            </a:r>
          </a:p>
          <a:p>
            <a:pPr lvl="1"/>
            <a:r>
              <a:rPr lang="en-US" dirty="0" smtClean="0"/>
              <a:t>3-bit Destination Mode</a:t>
            </a:r>
          </a:p>
          <a:p>
            <a:pPr lvl="1"/>
            <a:r>
              <a:rPr lang="en-US" dirty="0" smtClean="0"/>
              <a:t>3-bit Destination Register</a:t>
            </a:r>
          </a:p>
          <a:p>
            <a:pPr lvl="1"/>
            <a:r>
              <a:rPr lang="en-US" dirty="0" smtClean="0"/>
              <a:t>3-bit Source Mode</a:t>
            </a:r>
          </a:p>
          <a:p>
            <a:pPr lvl="1"/>
            <a:r>
              <a:rPr lang="en-US" dirty="0" smtClean="0"/>
              <a:t>3-bit Source Register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876800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Op-Code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SReg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Op-Codes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Arithmetic/Logic</a:t>
            </a:r>
          </a:p>
          <a:p>
            <a:pPr lvl="1"/>
            <a:r>
              <a:rPr lang="en-US" dirty="0" smtClean="0"/>
              <a:t>0000 - MOV</a:t>
            </a:r>
          </a:p>
          <a:p>
            <a:pPr lvl="1"/>
            <a:r>
              <a:rPr lang="en-US" dirty="0" smtClean="0"/>
              <a:t>0001 - NOT</a:t>
            </a:r>
          </a:p>
          <a:p>
            <a:pPr lvl="1"/>
            <a:r>
              <a:rPr lang="en-US" dirty="0" smtClean="0"/>
              <a:t>0010 - ADD</a:t>
            </a:r>
          </a:p>
          <a:p>
            <a:pPr lvl="1"/>
            <a:r>
              <a:rPr lang="en-US" dirty="0" smtClean="0"/>
              <a:t>0011 - SUB</a:t>
            </a:r>
          </a:p>
          <a:p>
            <a:pPr lvl="1"/>
            <a:r>
              <a:rPr lang="en-US" dirty="0" smtClean="0"/>
              <a:t>0100 - OR</a:t>
            </a:r>
          </a:p>
          <a:p>
            <a:pPr lvl="1"/>
            <a:r>
              <a:rPr lang="en-US" dirty="0" smtClean="0"/>
              <a:t>0101 - AND</a:t>
            </a:r>
          </a:p>
          <a:p>
            <a:pPr lvl="1"/>
            <a:r>
              <a:rPr lang="en-US" dirty="0" smtClean="0"/>
              <a:t>0110 - CMP</a:t>
            </a:r>
          </a:p>
          <a:p>
            <a:pPr lvl="1"/>
            <a:r>
              <a:rPr lang="en-US" dirty="0" smtClean="0"/>
              <a:t>0111 - XOR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1000 - BRA</a:t>
            </a:r>
          </a:p>
          <a:p>
            <a:pPr lvl="1"/>
            <a:r>
              <a:rPr lang="en-US" dirty="0" smtClean="0"/>
              <a:t>1001 - BEQ</a:t>
            </a:r>
          </a:p>
          <a:p>
            <a:pPr lvl="1"/>
            <a:r>
              <a:rPr lang="en-US" dirty="0" smtClean="0"/>
              <a:t>1010 - BNE</a:t>
            </a:r>
          </a:p>
          <a:p>
            <a:pPr lvl="1"/>
            <a:r>
              <a:rPr lang="en-US" dirty="0" smtClean="0"/>
              <a:t>1011 - BGT</a:t>
            </a:r>
          </a:p>
          <a:p>
            <a:pPr lvl="1"/>
            <a:r>
              <a:rPr lang="en-US" dirty="0" smtClean="0"/>
              <a:t>1100 - BLT</a:t>
            </a:r>
          </a:p>
          <a:p>
            <a:pPr lvl="1"/>
            <a:r>
              <a:rPr lang="en-US" dirty="0" smtClean="0"/>
              <a:t>1101 </a:t>
            </a:r>
            <a:r>
              <a:rPr lang="en-US" dirty="0" smtClean="0"/>
              <a:t>– BRZ</a:t>
            </a:r>
          </a:p>
          <a:p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1110 – SHR</a:t>
            </a:r>
          </a:p>
          <a:p>
            <a:pPr lvl="1"/>
            <a:r>
              <a:rPr lang="en-US" dirty="0" smtClean="0"/>
              <a:t>1111 – SHL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000 – Register Direct			      D0</a:t>
            </a:r>
          </a:p>
          <a:p>
            <a:r>
              <a:rPr lang="en-US" dirty="0" smtClean="0"/>
              <a:t>001 – Register Indirect			     (D0)</a:t>
            </a:r>
          </a:p>
          <a:p>
            <a:r>
              <a:rPr lang="en-US" dirty="0" smtClean="0"/>
              <a:t>010 – Auto-Increment			     (D0)+</a:t>
            </a:r>
          </a:p>
          <a:p>
            <a:r>
              <a:rPr lang="en-US" dirty="0" smtClean="0"/>
              <a:t>011 – Auto-Increment Deferred		  @(D0)+</a:t>
            </a:r>
          </a:p>
          <a:p>
            <a:r>
              <a:rPr lang="en-US" dirty="0" smtClean="0"/>
              <a:t>100 – Auto-Decrement			    -(D0)</a:t>
            </a:r>
          </a:p>
          <a:p>
            <a:r>
              <a:rPr lang="en-US" dirty="0" smtClean="0"/>
              <a:t>101 – Auto-Decrement Deferred	 @-(D0)</a:t>
            </a:r>
          </a:p>
          <a:p>
            <a:r>
              <a:rPr lang="en-US" dirty="0" smtClean="0"/>
              <a:t>110 – Reserved</a:t>
            </a:r>
          </a:p>
          <a:p>
            <a:r>
              <a:rPr lang="en-US" dirty="0" smtClean="0"/>
              <a:t>111 – Index Deferred			@X(D0)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McGuire1 Simulator</a:t>
            </a:r>
            <a:endParaRPr lang="en-US" dirty="0"/>
          </a:p>
        </p:txBody>
      </p:sp>
      <p:pic>
        <p:nvPicPr>
          <p:cNvPr id="7" name="Content Placeholder 6" descr="Main Window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074" y="1600200"/>
            <a:ext cx="5175851" cy="47085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</TotalTime>
  <Words>102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McGuire1</vt:lpstr>
      <vt:lpstr>Basic Design</vt:lpstr>
      <vt:lpstr>Instruction</vt:lpstr>
      <vt:lpstr>Op-Codes</vt:lpstr>
      <vt:lpstr>Addressing Modes</vt:lpstr>
      <vt:lpstr>McGuire1 Simulator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McGuire1</dc:title>
  <dc:creator>Alieana</dc:creator>
  <cp:lastModifiedBy>Alieana</cp:lastModifiedBy>
  <cp:revision>9</cp:revision>
  <dcterms:created xsi:type="dcterms:W3CDTF">2011-11-22T03:15:08Z</dcterms:created>
  <dcterms:modified xsi:type="dcterms:W3CDTF">2011-11-28T16:40:47Z</dcterms:modified>
</cp:coreProperties>
</file>