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78493" autoAdjust="0"/>
  </p:normalViewPr>
  <p:slideViewPr>
    <p:cSldViewPr>
      <p:cViewPr varScale="1">
        <p:scale>
          <a:sx n="88" d="100"/>
          <a:sy n="88" d="100"/>
        </p:scale>
        <p:origin x="-16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ED6AF-372C-4478-A0FA-1129D6545E31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CBF88-73F1-44FD-B95C-66C54E99E6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CBF88-73F1-44FD-B95C-66C54E99E64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CBF88-73F1-44FD-B95C-66C54E99E64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DSSI</a:t>
            </a:r>
            <a:r>
              <a:rPr lang="en-US" baseline="0" dirty="0" smtClean="0"/>
              <a:t>’s QA automation is largely invested in </a:t>
            </a:r>
            <a:r>
              <a:rPr lang="en-US" baseline="0" dirty="0" err="1" smtClean="0"/>
              <a:t>WinRunner</a:t>
            </a:r>
            <a:r>
              <a:rPr lang="en-US" baseline="0" dirty="0" smtClean="0"/>
              <a:t> technology </a:t>
            </a:r>
          </a:p>
          <a:p>
            <a:r>
              <a:rPr lang="en-US" baseline="0" dirty="0" err="1" smtClean="0"/>
              <a:t>WinRunner</a:t>
            </a:r>
            <a:r>
              <a:rPr lang="en-US" baseline="0" dirty="0" smtClean="0"/>
              <a:t> MF scripts we slow</a:t>
            </a:r>
          </a:p>
          <a:p>
            <a:r>
              <a:rPr lang="en-US" baseline="0" dirty="0" smtClean="0"/>
              <a:t>Recognized limitations / Customer Support problem</a:t>
            </a:r>
          </a:p>
          <a:p>
            <a:r>
              <a:rPr lang="en-US" baseline="0" dirty="0" smtClean="0"/>
              <a:t>Researched QTP and still limitations on MF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CBF88-73F1-44FD-B95C-66C54E99E6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goals</a:t>
            </a:r>
            <a:r>
              <a:rPr lang="en-US" baseline="0" dirty="0" smtClean="0"/>
              <a:t> for the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CBF88-73F1-44FD-B95C-66C54E99E6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products at</a:t>
            </a:r>
            <a:r>
              <a:rPr lang="en-US" baseline="0" dirty="0" smtClean="0"/>
              <a:t> no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CBF88-73F1-44FD-B95C-66C54E99E64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CBF88-73F1-44FD-B95C-66C54E99E64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CBF88-73F1-44FD-B95C-66C54E99E64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CBF88-73F1-44FD-B95C-66C54E99E64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CBF88-73F1-44FD-B95C-66C54E99E64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CBF88-73F1-44FD-B95C-66C54E99E64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5C4C-7200-4145-8A8C-CB85FED0529F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6F3-3022-4CE3-8332-4155CAC38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5C4C-7200-4145-8A8C-CB85FED0529F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6F3-3022-4CE3-8332-4155CAC38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5C4C-7200-4145-8A8C-CB85FED0529F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6F3-3022-4CE3-8332-4155CAC38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5C4C-7200-4145-8A8C-CB85FED0529F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6F3-3022-4CE3-8332-4155CAC38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5C4C-7200-4145-8A8C-CB85FED0529F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6F3-3022-4CE3-8332-4155CAC38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5C4C-7200-4145-8A8C-CB85FED0529F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6F3-3022-4CE3-8332-4155CAC38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5C4C-7200-4145-8A8C-CB85FED0529F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6F3-3022-4CE3-8332-4155CAC38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5C4C-7200-4145-8A8C-CB85FED0529F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6F3-3022-4CE3-8332-4155CAC38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5C4C-7200-4145-8A8C-CB85FED0529F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6F3-3022-4CE3-8332-4155CAC38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5C4C-7200-4145-8A8C-CB85FED0529F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6F3-3022-4CE3-8332-4155CAC38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5C4C-7200-4145-8A8C-CB85FED0529F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6F3-3022-4CE3-8332-4155CAC38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5C4C-7200-4145-8A8C-CB85FED0529F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76F3-3022-4CE3-8332-4155CAC38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smghcentosqa/map_site/display-text-data.php?&amp;cmd=2&amp;id=979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smghcentosqa/map_site/display-text-data.php?&amp;cmd=1&amp;id=1013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Mainframe Automation Project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MAP Demo</a:t>
            </a:r>
          </a:p>
          <a:p>
            <a:r>
              <a:rPr lang="en-US" sz="2400" dirty="0" smtClean="0"/>
              <a:t>8/27/2013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Demo Time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INFO/</a:t>
            </a:r>
            <a:r>
              <a:rPr lang="en-US" sz="2400" dirty="0" err="1" smtClean="0"/>
              <a:t>Xe</a:t>
            </a:r>
            <a:r>
              <a:rPr lang="en-US" sz="2400" dirty="0" smtClean="0"/>
              <a:t> script i725695 from the INFO/</a:t>
            </a:r>
            <a:r>
              <a:rPr lang="en-US" sz="2400" dirty="0" err="1" smtClean="0"/>
              <a:t>Xe</a:t>
            </a:r>
            <a:r>
              <a:rPr lang="en-US" sz="2400" dirty="0" smtClean="0"/>
              <a:t> sort suite</a:t>
            </a:r>
          </a:p>
          <a:p>
            <a:r>
              <a:rPr lang="en-US" sz="2400" dirty="0" smtClean="0"/>
              <a:t>Suite Driver to run the INFO/</a:t>
            </a:r>
            <a:r>
              <a:rPr lang="en-US" sz="2400" dirty="0" err="1" smtClean="0"/>
              <a:t>Xe</a:t>
            </a:r>
            <a:r>
              <a:rPr lang="en-US" sz="2400" dirty="0" smtClean="0"/>
              <a:t> sort suite</a:t>
            </a:r>
          </a:p>
          <a:p>
            <a:r>
              <a:rPr lang="en-US" sz="2400" dirty="0" smtClean="0"/>
              <a:t>Change script to cause failure</a:t>
            </a:r>
          </a:p>
          <a:p>
            <a:r>
              <a:rPr lang="en-US" sz="2400" dirty="0" smtClean="0"/>
              <a:t>Review results</a:t>
            </a:r>
          </a:p>
          <a:p>
            <a:r>
              <a:rPr lang="en-US" sz="2400" dirty="0" smtClean="0"/>
              <a:t>Script walkthrough using debugger</a:t>
            </a:r>
          </a:p>
          <a:p>
            <a:r>
              <a:rPr lang="en-US" sz="2400" dirty="0" smtClean="0"/>
              <a:t>Eclipse demonstration of </a:t>
            </a:r>
            <a:r>
              <a:rPr lang="en-US" sz="2400" dirty="0" err="1" smtClean="0"/>
              <a:t>svn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Evolution MAP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2006 ASG acquires DSSI</a:t>
            </a:r>
          </a:p>
          <a:p>
            <a:pPr lvl="1"/>
            <a:r>
              <a:rPr lang="en-US" sz="2400" dirty="0" smtClean="0"/>
              <a:t>DSSI QA automation  regression systems</a:t>
            </a:r>
          </a:p>
          <a:p>
            <a:pPr lvl="2"/>
            <a:r>
              <a:rPr lang="en-US" dirty="0" smtClean="0"/>
              <a:t> HP-</a:t>
            </a:r>
            <a:r>
              <a:rPr lang="en-US" dirty="0" err="1" smtClean="0"/>
              <a:t>WinRunner</a:t>
            </a:r>
            <a:r>
              <a:rPr lang="en-US" dirty="0" smtClean="0"/>
              <a:t>  </a:t>
            </a:r>
          </a:p>
          <a:p>
            <a:pPr lvl="2"/>
            <a:r>
              <a:rPr lang="en-US" dirty="0" smtClean="0"/>
              <a:t>Batch Regression System (developed in-house)</a:t>
            </a:r>
          </a:p>
          <a:p>
            <a:pPr lvl="1"/>
            <a:r>
              <a:rPr lang="en-US" sz="2400" dirty="0" smtClean="0"/>
              <a:t>After the  </a:t>
            </a:r>
            <a:r>
              <a:rPr lang="en-US" sz="2400" dirty="0" smtClean="0"/>
              <a:t>dust </a:t>
            </a:r>
            <a:r>
              <a:rPr lang="en-US" sz="2400" dirty="0" smtClean="0"/>
              <a:t>settled the </a:t>
            </a:r>
            <a:r>
              <a:rPr lang="en-US" sz="2400" dirty="0" err="1" smtClean="0"/>
              <a:t>WinRunner</a:t>
            </a:r>
            <a:r>
              <a:rPr lang="en-US" sz="2400" dirty="0" smtClean="0"/>
              <a:t> Regression system </a:t>
            </a:r>
            <a:r>
              <a:rPr lang="en-US" sz="2400" dirty="0" smtClean="0"/>
              <a:t>deemed broken</a:t>
            </a:r>
            <a:endParaRPr lang="en-US" sz="2400" dirty="0" smtClean="0"/>
          </a:p>
          <a:p>
            <a:r>
              <a:rPr lang="en-US" sz="2400" dirty="0" smtClean="0"/>
              <a:t>2008 </a:t>
            </a:r>
          </a:p>
          <a:p>
            <a:pPr lvl="1"/>
            <a:r>
              <a:rPr lang="en-US" sz="2400" dirty="0" smtClean="0"/>
              <a:t>Automation Engineer hired and WR automation resurrection begins</a:t>
            </a:r>
          </a:p>
          <a:p>
            <a:pPr lvl="1"/>
            <a:r>
              <a:rPr lang="en-US" sz="2400" dirty="0" smtClean="0"/>
              <a:t>HP requires customers to upgrade to Quick Test Pro (QTP)</a:t>
            </a:r>
          </a:p>
          <a:p>
            <a:pPr lvl="2"/>
            <a:r>
              <a:rPr lang="en-US" sz="2000" dirty="0" smtClean="0"/>
              <a:t>All scripts must be re-written</a:t>
            </a:r>
          </a:p>
          <a:p>
            <a:pPr lvl="1"/>
            <a:r>
              <a:rPr lang="en-US" sz="2400" dirty="0" smtClean="0"/>
              <a:t>Discovered HLLAPI API and MAP is born</a:t>
            </a:r>
          </a:p>
          <a:p>
            <a:pPr lvl="1"/>
            <a:endParaRPr lang="en-US" sz="20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MAP Goals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600" dirty="0" smtClean="0"/>
              <a:t>Nimble and scalable framework</a:t>
            </a:r>
          </a:p>
          <a:p>
            <a:pPr marL="742950" lvl="2" indent="-342900"/>
            <a:r>
              <a:rPr lang="en-US" sz="2000" dirty="0" smtClean="0"/>
              <a:t>No build process</a:t>
            </a:r>
          </a:p>
          <a:p>
            <a:pPr marL="742950" lvl="2" indent="-342900"/>
            <a:r>
              <a:rPr lang="en-US" sz="2000" dirty="0" smtClean="0"/>
              <a:t>Easy to add functionality</a:t>
            </a:r>
          </a:p>
          <a:p>
            <a:r>
              <a:rPr lang="en-US" sz="2400" dirty="0" smtClean="0"/>
              <a:t>Repeatable and </a:t>
            </a:r>
            <a:r>
              <a:rPr lang="en-US" sz="2400" dirty="0"/>
              <a:t>c</a:t>
            </a:r>
            <a:r>
              <a:rPr lang="en-US" sz="2400" dirty="0" smtClean="0"/>
              <a:t>onsistent testing </a:t>
            </a:r>
          </a:p>
          <a:p>
            <a:pPr lvl="1"/>
            <a:r>
              <a:rPr lang="en-US" sz="2000" dirty="0" smtClean="0"/>
              <a:t>Compare results from different environments</a:t>
            </a:r>
          </a:p>
          <a:p>
            <a:r>
              <a:rPr lang="en-US" sz="2400" dirty="0" smtClean="0"/>
              <a:t>Transparency</a:t>
            </a:r>
          </a:p>
          <a:p>
            <a:pPr lvl="1"/>
            <a:r>
              <a:rPr lang="en-US" sz="2400" dirty="0" smtClean="0"/>
              <a:t>Provide a means for comparing results </a:t>
            </a:r>
          </a:p>
          <a:p>
            <a:pPr lvl="1"/>
            <a:r>
              <a:rPr lang="en-US" sz="2400" dirty="0" smtClean="0"/>
              <a:t>Script source available for all to see</a:t>
            </a:r>
          </a:p>
          <a:p>
            <a:pPr lvl="1"/>
            <a:r>
              <a:rPr lang="en-US" sz="2400" dirty="0" smtClean="0"/>
              <a:t>Accurately display regression and environment settings</a:t>
            </a:r>
          </a:p>
          <a:p>
            <a:pPr lvl="2"/>
            <a:r>
              <a:rPr lang="en-US" sz="2000" dirty="0" smtClean="0"/>
              <a:t>Build information</a:t>
            </a:r>
          </a:p>
          <a:p>
            <a:pPr lvl="2"/>
            <a:r>
              <a:rPr lang="en-US" sz="2000" dirty="0" smtClean="0"/>
              <a:t>Versions of apps being used         </a:t>
            </a:r>
            <a:r>
              <a:rPr lang="en-US" sz="2000" dirty="0" smtClean="0">
                <a:hlinkClick r:id="rId3"/>
              </a:rPr>
              <a:t>Example</a:t>
            </a:r>
            <a:endParaRPr lang="en-US" sz="2000" dirty="0" smtClean="0"/>
          </a:p>
          <a:p>
            <a:r>
              <a:rPr lang="en-US" sz="2400" dirty="0" smtClean="0"/>
              <a:t>Simple and easy way to automate legacy apps</a:t>
            </a:r>
          </a:p>
          <a:p>
            <a:pPr lvl="1"/>
            <a:r>
              <a:rPr lang="en-US" sz="2400" dirty="0" smtClean="0"/>
              <a:t>Little programming knowledge required </a:t>
            </a:r>
          </a:p>
          <a:p>
            <a:r>
              <a:rPr lang="en-US" sz="2400" dirty="0" smtClean="0"/>
              <a:t>Easy to use and maintain source </a:t>
            </a:r>
            <a:r>
              <a:rPr lang="en-US" sz="2400" dirty="0"/>
              <a:t>c</a:t>
            </a:r>
            <a:r>
              <a:rPr lang="en-US" sz="2400" dirty="0" smtClean="0"/>
              <a:t>ontrol </a:t>
            </a:r>
            <a:r>
              <a:rPr lang="en-US" sz="2400" dirty="0"/>
              <a:t>s</a:t>
            </a:r>
            <a:r>
              <a:rPr lang="en-US" sz="2400" dirty="0" smtClean="0"/>
              <a:t>ystem</a:t>
            </a:r>
          </a:p>
          <a:p>
            <a:pPr lvl="1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800" dirty="0" smtClean="0"/>
          </a:p>
        </p:txBody>
      </p:sp>
      <p:pic>
        <p:nvPicPr>
          <p:cNvPr id="1026" name="Picture 2" descr="C:\Documents and Settings\ScottBa.ASG\Local Settings\Temporary Internet Files\Content.IE5\TL1YK13M\MC900434845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209800"/>
            <a:ext cx="1714500" cy="1714500"/>
          </a:xfrm>
          <a:prstGeom prst="rect">
            <a:avLst/>
          </a:prstGeom>
          <a:noFill/>
        </p:spPr>
      </p:pic>
      <p:pic>
        <p:nvPicPr>
          <p:cNvPr id="1029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895600"/>
            <a:ext cx="1795462" cy="183356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91200" y="22860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CentOS</a:t>
            </a:r>
            <a:r>
              <a:rPr lang="en-US" dirty="0" smtClean="0"/>
              <a:t> (Linux)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Apache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Subversion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752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(Linux)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0" y="4267200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Windows XP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Eclipse (workbench)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EPIC </a:t>
            </a:r>
            <a:r>
              <a:rPr lang="en-US" dirty="0" err="1" smtClean="0"/>
              <a:t>pluggin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SVN </a:t>
            </a:r>
            <a:r>
              <a:rPr lang="en-US" dirty="0" err="1" smtClean="0"/>
              <a:t>pluggin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Perl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PComm</a:t>
            </a:r>
            <a:r>
              <a:rPr lang="en-US" dirty="0" smtClean="0"/>
              <a:t> (Terminal Emulator)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251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Components of MAP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Eclipse (workbench)</a:t>
            </a:r>
          </a:p>
          <a:p>
            <a:r>
              <a:rPr lang="en-US" sz="2400" dirty="0" smtClean="0"/>
              <a:t>MAP Framework (</a:t>
            </a:r>
            <a:r>
              <a:rPr lang="en-US" sz="2400" dirty="0" err="1" smtClean="0"/>
              <a:t>perl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HLLAPI API</a:t>
            </a:r>
          </a:p>
          <a:p>
            <a:pPr lvl="1"/>
            <a:r>
              <a:rPr lang="en-US" sz="2400" dirty="0" smtClean="0"/>
              <a:t>MAP functions that drive HLLAPI</a:t>
            </a:r>
          </a:p>
          <a:p>
            <a:r>
              <a:rPr lang="en-US" sz="2400" dirty="0" smtClean="0"/>
              <a:t>Subversion</a:t>
            </a:r>
            <a:r>
              <a:rPr lang="en-US" dirty="0" smtClean="0"/>
              <a:t> </a:t>
            </a:r>
          </a:p>
          <a:p>
            <a:r>
              <a:rPr lang="en-US" sz="2400" dirty="0" err="1" smtClean="0"/>
              <a:t>PComm</a:t>
            </a:r>
            <a:r>
              <a:rPr lang="en-US" sz="2400" dirty="0" smtClean="0"/>
              <a:t> (3270 Terminal Emulator)  * Licensed Product</a:t>
            </a:r>
          </a:p>
          <a:p>
            <a:r>
              <a:rPr lang="en-US" sz="2400" dirty="0" smtClean="0"/>
              <a:t>Results Server (Web)</a:t>
            </a:r>
          </a:p>
          <a:p>
            <a:pPr lvl="1"/>
            <a:r>
              <a:rPr lang="en-US" sz="2400" dirty="0" smtClean="0"/>
              <a:t>PHP</a:t>
            </a:r>
          </a:p>
          <a:p>
            <a:pPr lvl="1"/>
            <a:r>
              <a:rPr lang="en-US" sz="2400" dirty="0" smtClean="0"/>
              <a:t>JavaScript</a:t>
            </a:r>
          </a:p>
          <a:p>
            <a:pPr lvl="1"/>
            <a:r>
              <a:rPr lang="en-US" sz="2400" dirty="0" err="1" smtClean="0"/>
              <a:t>JQuery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MAP Pros and Cons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Pros</a:t>
            </a:r>
          </a:p>
          <a:p>
            <a:pPr lvl="1"/>
            <a:r>
              <a:rPr lang="en-US" sz="2400" dirty="0" smtClean="0"/>
              <a:t>Ease of writing and maintaining scripts </a:t>
            </a:r>
          </a:p>
          <a:p>
            <a:pPr lvl="1"/>
            <a:r>
              <a:rPr lang="en-US" sz="2400" dirty="0" smtClean="0"/>
              <a:t>Built-in source control</a:t>
            </a:r>
          </a:p>
          <a:p>
            <a:pPr lvl="1"/>
            <a:r>
              <a:rPr lang="en-US" sz="2400" dirty="0" smtClean="0"/>
              <a:t>Simple to use debugging capabilities</a:t>
            </a:r>
          </a:p>
          <a:p>
            <a:pPr lvl="1"/>
            <a:r>
              <a:rPr lang="en-US" sz="2400" dirty="0" smtClean="0"/>
              <a:t>Superior regression speed</a:t>
            </a:r>
          </a:p>
          <a:p>
            <a:pPr lvl="1"/>
            <a:r>
              <a:rPr lang="en-US" sz="2400" dirty="0" smtClean="0"/>
              <a:t>Perfect for legacy apps</a:t>
            </a:r>
          </a:p>
          <a:p>
            <a:pPr lvl="1"/>
            <a:r>
              <a:rPr lang="en-US" sz="2400" dirty="0" smtClean="0"/>
              <a:t>Open source based technology at no cost</a:t>
            </a:r>
          </a:p>
          <a:p>
            <a:r>
              <a:rPr lang="en-US" sz="2400" dirty="0" smtClean="0"/>
              <a:t>Cons </a:t>
            </a:r>
          </a:p>
          <a:p>
            <a:pPr lvl="1"/>
            <a:r>
              <a:rPr lang="en-US" sz="2400" dirty="0" smtClean="0"/>
              <a:t>No record and play option</a:t>
            </a:r>
          </a:p>
          <a:p>
            <a:pPr lvl="1"/>
            <a:r>
              <a:rPr lang="en-US" sz="2400" dirty="0" smtClean="0"/>
              <a:t>No way to handle unsolicited interrupts e.g. console operator messages 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ASG legacy products regressed using MAP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PRO/JCL </a:t>
            </a:r>
          </a:p>
          <a:p>
            <a:r>
              <a:rPr lang="en-US" sz="2400" dirty="0" smtClean="0"/>
              <a:t>INFO/</a:t>
            </a:r>
            <a:r>
              <a:rPr lang="en-US" sz="2400" dirty="0" err="1" smtClean="0"/>
              <a:t>Xe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JCLPREP</a:t>
            </a:r>
            <a:endParaRPr lang="en-US" sz="2400" dirty="0" smtClean="0"/>
          </a:p>
          <a:p>
            <a:r>
              <a:rPr lang="en-US" sz="2400" dirty="0" smtClean="0"/>
              <a:t>ESW	</a:t>
            </a:r>
          </a:p>
          <a:p>
            <a:pPr lvl="1"/>
            <a:r>
              <a:rPr lang="en-US" sz="2400" dirty="0" err="1" smtClean="0"/>
              <a:t>SmartFile</a:t>
            </a:r>
            <a:r>
              <a:rPr lang="en-US" sz="2400" dirty="0" smtClean="0"/>
              <a:t> MVS</a:t>
            </a:r>
          </a:p>
          <a:p>
            <a:pPr lvl="1"/>
            <a:r>
              <a:rPr lang="en-US" sz="2400" dirty="0" err="1" smtClean="0"/>
              <a:t>SmartFile</a:t>
            </a:r>
            <a:r>
              <a:rPr lang="en-US" sz="2400" dirty="0" smtClean="0"/>
              <a:t> DB2</a:t>
            </a:r>
          </a:p>
          <a:p>
            <a:pPr lvl="1"/>
            <a:r>
              <a:rPr lang="en-US" sz="2400" dirty="0" err="1" smtClean="0"/>
              <a:t>SmartTest</a:t>
            </a:r>
            <a:r>
              <a:rPr lang="en-US" sz="2400" dirty="0" smtClean="0"/>
              <a:t> </a:t>
            </a:r>
          </a:p>
          <a:p>
            <a:pPr lvl="2"/>
            <a:r>
              <a:rPr lang="en-US" dirty="0" smtClean="0"/>
              <a:t>CICS</a:t>
            </a:r>
          </a:p>
          <a:p>
            <a:pPr lvl="2"/>
            <a:r>
              <a:rPr lang="en-US" dirty="0" smtClean="0"/>
              <a:t>DB2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 smtClean="0"/>
              <a:t>TriTune</a:t>
            </a:r>
            <a:r>
              <a:rPr lang="en-US" sz="2400" dirty="0" smtClean="0"/>
              <a:t> </a:t>
            </a:r>
            <a:r>
              <a:rPr lang="en-US" sz="2400" dirty="0" err="1" smtClean="0"/>
              <a:t>Trilog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MAP Workflow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 smtClean="0"/>
              <a:t>TCD is written by QA Engineer (product knowledge expert) </a:t>
            </a:r>
          </a:p>
          <a:p>
            <a:r>
              <a:rPr lang="en-US" sz="2400" dirty="0" smtClean="0"/>
              <a:t>TCD is used by QA Automation Engineer (QAAE) to write MAP script</a:t>
            </a:r>
          </a:p>
          <a:p>
            <a:r>
              <a:rPr lang="en-US" sz="2400" dirty="0" smtClean="0"/>
              <a:t>QAAE tests, debugs and updates repository with script</a:t>
            </a:r>
          </a:p>
          <a:p>
            <a:r>
              <a:rPr lang="en-US" sz="2400" dirty="0" smtClean="0"/>
              <a:t>Scripts are added to functional suite of scripts for given product</a:t>
            </a:r>
          </a:p>
          <a:p>
            <a:r>
              <a:rPr lang="en-US" sz="2400" dirty="0" smtClean="0"/>
              <a:t>QA receives CP or GA submission from Development </a:t>
            </a:r>
          </a:p>
          <a:p>
            <a:r>
              <a:rPr lang="en-US" sz="2400" dirty="0" smtClean="0"/>
              <a:t>MAP regression suites are launched using Suite Driver program</a:t>
            </a:r>
          </a:p>
          <a:p>
            <a:r>
              <a:rPr lang="en-US" sz="2400" dirty="0" smtClean="0"/>
              <a:t>Regression tickets are opened for problems found</a:t>
            </a:r>
          </a:p>
          <a:p>
            <a:r>
              <a:rPr lang="en-US" sz="2400" dirty="0" smtClean="0"/>
              <a:t>Results are uploaded to Results Server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of a MAP 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sz="2400" dirty="0" smtClean="0">
                <a:hlinkClick r:id="rId3"/>
              </a:rPr>
              <a:t>Click here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434</Words>
  <Application>Microsoft Office PowerPoint</Application>
  <PresentationFormat>On-screen Show (4:3)</PresentationFormat>
  <Paragraphs>114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Mainframe Automation Project</vt:lpstr>
      <vt:lpstr>The Evolution MAP</vt:lpstr>
      <vt:lpstr>MAP Goals</vt:lpstr>
      <vt:lpstr>Architecture </vt:lpstr>
      <vt:lpstr>Components of MAP</vt:lpstr>
      <vt:lpstr>MAP Pros and Cons </vt:lpstr>
      <vt:lpstr>ASG legacy products regressed using MAP</vt:lpstr>
      <vt:lpstr>MAP Workflow </vt:lpstr>
      <vt:lpstr>Example of a MAP script</vt:lpstr>
      <vt:lpstr>Demo Time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ASG</dc:creator>
  <cp:lastModifiedBy>ASG</cp:lastModifiedBy>
  <cp:revision>393</cp:revision>
  <dcterms:created xsi:type="dcterms:W3CDTF">2013-08-23T16:43:22Z</dcterms:created>
  <dcterms:modified xsi:type="dcterms:W3CDTF">2013-08-27T17:13:18Z</dcterms:modified>
</cp:coreProperties>
</file>