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embeddedFontLst>
    <p:embeddedFont>
      <p:font typeface="Arial Black" panose="020B0A04020102020204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Quattrocento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6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3999" y="2398360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b="1">
                <a:solidFill>
                  <a:schemeClr val="lt1"/>
                </a:solidFill>
              </a:rPr>
              <a:t>CONCUR PATHS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447251" y="1021451"/>
            <a:ext cx="1297496" cy="1136392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5214829" y="373806"/>
            <a:ext cx="1762340" cy="1543520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986319" y="4534655"/>
            <a:ext cx="341571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PRESENTED BY: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SHUBHAM BANSAL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MANSI NIGAM</a:t>
            </a:r>
            <a:endParaRPr sz="20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p21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04" name="Google Shape;304;p21"/>
          <p:cNvSpPr txBox="1"/>
          <p:nvPr/>
        </p:nvSpPr>
        <p:spPr>
          <a:xfrm>
            <a:off x="228600" y="190500"/>
            <a:ext cx="117348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 Paths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5" name="Google Shape;305;p21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306" name="Google Shape;306;p21"/>
          <p:cNvSpPr txBox="1"/>
          <p:nvPr/>
        </p:nvSpPr>
        <p:spPr>
          <a:xfrm>
            <a:off x="402672" y="1140903"/>
            <a:ext cx="2431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FUTURE SCOPE</a:t>
            </a:r>
            <a:endParaRPr sz="18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402675" y="1895900"/>
            <a:ext cx="11392200" cy="25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Levels of the game can be more complex: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adding more paths,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substituting digits with more complex numbers,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moving one step any type of algorithms can be used to move 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algorithm can be made to choose the goal index,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boards can be made,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board can have more complex paths,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Ads and in- app purchases can be added in order to make player earn points for playing the game.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63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2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314" name="Google Shape;314;p22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16" name="Google Shape;316;p22"/>
          <p:cNvSpPr txBox="1"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n-US" sz="7200" b="1">
                <a:solidFill>
                  <a:schemeClr val="lt1"/>
                </a:solidFill>
              </a:rPr>
              <a:t>Thank You</a:t>
            </a:r>
            <a:endParaRPr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4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99" name="Google Shape;99;p14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Concur Paths</a:t>
            </a:r>
            <a:br>
              <a:rPr lang="en-US" sz="2800" b="0" i="0" u="none" strike="noStrike" cap="none">
                <a:solidFill>
                  <a:srgbClr val="3F3F3F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</a:br>
            <a:endParaRPr sz="2800" b="0" i="0" u="none" strike="noStrike" cap="none">
              <a:solidFill>
                <a:srgbClr val="3F3F3F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101" name="Google Shape;101;p14" descr="Icons of bar chart and line graph."/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</p:grpSpPr>
        <p:sp>
          <p:nvSpPr>
            <p:cNvPr id="102" name="Google Shape;102;p14"/>
            <p:cNvSpPr/>
            <p:nvPr/>
          </p:nvSpPr>
          <p:spPr>
            <a:xfrm>
              <a:off x="4319588" y="2587625"/>
              <a:ext cx="287338" cy="192088"/>
            </a:xfrm>
            <a:custGeom>
              <a:avLst/>
              <a:gdLst/>
              <a:ahLst/>
              <a:cxnLst/>
              <a:rect l="l" t="t" r="r" b="b"/>
              <a:pathLst>
                <a:path w="904" h="602" extrusionOk="0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338638" y="2492375"/>
              <a:ext cx="252413" cy="157163"/>
            </a:xfrm>
            <a:custGeom>
              <a:avLst/>
              <a:gdLst/>
              <a:ahLst/>
              <a:cxnLst/>
              <a:rect l="l" t="t" r="r" b="b"/>
              <a:pathLst>
                <a:path w="797" h="497" extrusionOk="0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endParaRPr>
            </a:p>
          </p:txBody>
        </p:sp>
      </p:grpSp>
      <p:sp>
        <p:nvSpPr>
          <p:cNvPr id="104" name="Google Shape;104;p14" descr="Icon of check box. "/>
          <p:cNvSpPr/>
          <p:nvPr/>
        </p:nvSpPr>
        <p:spPr>
          <a:xfrm>
            <a:off x="7129621" y="1811496"/>
            <a:ext cx="345758" cy="345758"/>
          </a:xfrm>
          <a:custGeom>
            <a:avLst/>
            <a:gdLst/>
            <a:ahLst/>
            <a:cxnLst/>
            <a:rect l="l" t="t" r="r" b="b"/>
            <a:pathLst>
              <a:path w="719" h="719" extrusionOk="0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Quattrocento Sans"/>
              <a:cs typeface="Times New Roman" panose="02020603050405020304" pitchFamily="18" charset="0"/>
              <a:sym typeface="Quattrocento Sans"/>
            </a:endParaRPr>
          </a:p>
        </p:txBody>
      </p:sp>
      <p:sp>
        <p:nvSpPr>
          <p:cNvPr id="105" name="Google Shape;105;p14" descr="Icon of graph. "/>
          <p:cNvSpPr/>
          <p:nvPr/>
        </p:nvSpPr>
        <p:spPr>
          <a:xfrm>
            <a:off x="7877961" y="3531386"/>
            <a:ext cx="347679" cy="347679"/>
          </a:xfrm>
          <a:custGeom>
            <a:avLst/>
            <a:gdLst/>
            <a:ahLst/>
            <a:cxnLst/>
            <a:rect l="l" t="t" r="r" b="b"/>
            <a:pathLst>
              <a:path w="904" h="903" extrusionOk="0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Quattrocento Sans"/>
              <a:cs typeface="Times New Roman" panose="02020603050405020304" pitchFamily="18" charset="0"/>
              <a:sym typeface="Quattrocento Sans"/>
            </a:endParaRPr>
          </a:p>
        </p:txBody>
      </p:sp>
      <p:grpSp>
        <p:nvGrpSpPr>
          <p:cNvPr id="106" name="Google Shape;106;p14" descr="Icon of human being and gear. "/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</p:grpSpPr>
        <p:sp>
          <p:nvSpPr>
            <p:cNvPr id="107" name="Google Shape;107;p14"/>
            <p:cNvSpPr/>
            <p:nvPr/>
          </p:nvSpPr>
          <p:spPr>
            <a:xfrm>
              <a:off x="6450013" y="5349875"/>
              <a:ext cx="182562" cy="238125"/>
            </a:xfrm>
            <a:custGeom>
              <a:avLst/>
              <a:gdLst/>
              <a:ahLst/>
              <a:cxnLst/>
              <a:rect l="l" t="t" r="r" b="b"/>
              <a:pathLst>
                <a:path w="459" h="602" extrusionOk="0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597650" y="5497513"/>
              <a:ext cx="131762" cy="133350"/>
            </a:xfrm>
            <a:custGeom>
              <a:avLst/>
              <a:gdLst/>
              <a:ahLst/>
              <a:cxnLst/>
              <a:rect l="l" t="t" r="r" b="b"/>
              <a:pathLst>
                <a:path w="332" h="336" extrusionOk="0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endParaRPr>
            </a:p>
          </p:txBody>
        </p:sp>
      </p:grpSp>
      <p:grpSp>
        <p:nvGrpSpPr>
          <p:cNvPr id="109" name="Google Shape;109;p14" descr="Icon of gears. "/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</p:grpSpPr>
        <p:sp>
          <p:nvSpPr>
            <p:cNvPr id="110" name="Google Shape;110;p14"/>
            <p:cNvSpPr/>
            <p:nvPr/>
          </p:nvSpPr>
          <p:spPr>
            <a:xfrm>
              <a:off x="7613650" y="1471613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781925" y="1387475"/>
              <a:ext cx="115888" cy="117475"/>
            </a:xfrm>
            <a:custGeom>
              <a:avLst/>
              <a:gdLst/>
              <a:ahLst/>
              <a:cxnLst/>
              <a:rect l="l" t="t" r="r" b="b"/>
              <a:pathLst>
                <a:path w="362" h="369" extrusionOk="0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endParaRPr>
            </a:p>
          </p:txBody>
        </p:sp>
      </p:grpSp>
      <p:sp>
        <p:nvSpPr>
          <p:cNvPr id="112" name="Google Shape;112;p14" descr="Icon of box and whisker chart. "/>
          <p:cNvSpPr/>
          <p:nvPr/>
        </p:nvSpPr>
        <p:spPr>
          <a:xfrm>
            <a:off x="3967321" y="3532346"/>
            <a:ext cx="345758" cy="345758"/>
          </a:xfrm>
          <a:custGeom>
            <a:avLst/>
            <a:gdLst/>
            <a:ahLst/>
            <a:cxnLst/>
            <a:rect l="l" t="t" r="r" b="b"/>
            <a:pathLst>
              <a:path w="898" h="898" extrusionOk="0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Quattrocento Sans"/>
              <a:cs typeface="Times New Roman" panose="02020603050405020304" pitchFamily="18" charset="0"/>
              <a:sym typeface="Quattrocento Sans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461394" y="1283516"/>
            <a:ext cx="3028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OBJECTIVE</a:t>
            </a:r>
            <a:endParaRPr sz="1800" b="1" u="sng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570450" y="2157251"/>
            <a:ext cx="11106900" cy="15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objective of our game </a:t>
            </a:r>
            <a:r>
              <a:rPr lang="en-US" sz="1800">
                <a:solidFill>
                  <a:schemeClr val="accen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Concur Paths </a:t>
            </a:r>
            <a:r>
              <a:rPr lang="en-US" sz="18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is to help the player with the concept of time management by choosing the shortest path for reaching the destination in the given time.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game is suitable for the students of all grades as it comes with different levels of difficulty from easy to hard.</a:t>
            </a:r>
            <a:endParaRPr sz="18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5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1" name="Google Shape;121;p15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 Paths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3" name="Google Shape;123;p15"/>
          <p:cNvSpPr txBox="1"/>
          <p:nvPr/>
        </p:nvSpPr>
        <p:spPr>
          <a:xfrm>
            <a:off x="461394" y="1283516"/>
            <a:ext cx="3028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MECHANICS</a:t>
            </a:r>
            <a:endParaRPr sz="18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461400" y="2013350"/>
            <a:ext cx="8056500" cy="3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 paths is a single player game 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board has a 2D array of paths. The player is  represented by blue circle is provided with some points at the beginning of the game.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very first index player will start the game and on any random  index there will be the destination represented by red circle.</a:t>
            </a:r>
            <a:endParaRPr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 possible steps with the value  on it will be highlighted on every step. The player has to choose the shortest path in order to reach the destination.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player can choose any path and the statistics like, total time, points collected by player on reaching the destination and time taken to cover the path, will be shown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time taken by the player is less than given time, then that level will be completed and 20% points of the total points collected will be awarded to the player.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228600" y="148555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4379" y="2152150"/>
            <a:ext cx="3200925" cy="32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16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32" name="Google Shape;132;p16"/>
          <p:cNvSpPr txBox="1"/>
          <p:nvPr/>
        </p:nvSpPr>
        <p:spPr>
          <a:xfrm>
            <a:off x="228600" y="148555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 Paths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3" name="Google Shape;133;p16"/>
          <p:cNvCxnSpPr/>
          <p:nvPr/>
        </p:nvCxnSpPr>
        <p:spPr>
          <a:xfrm>
            <a:off x="0" y="480953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34" name="Google Shape;134;p16"/>
          <p:cNvSpPr txBox="1"/>
          <p:nvPr/>
        </p:nvSpPr>
        <p:spPr>
          <a:xfrm>
            <a:off x="461394" y="1283516"/>
            <a:ext cx="3028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sz="18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612396" y="2046914"/>
            <a:ext cx="10914077" cy="2599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array board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 of 2 colours: Light Green for rest of board, Dark Green for possible moves with points written on them.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Timer: Countdown for each level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Paths: Possible movements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Points: Earned by playing game.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Player: Blue circle</a:t>
            </a:r>
            <a:endParaRPr/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: Red circle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7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42" name="Google Shape;142;p17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 Paths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3" name="Google Shape;143;p17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44" name="Google Shape;144;p17"/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Objectives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Implementation Plan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Schedules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Tasks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Resources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520118" y="2550252"/>
            <a:ext cx="1107346" cy="1116313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0C7E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Player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7"/>
          <p:cNvCxnSpPr>
            <a:stCxn id="149" idx="6"/>
          </p:cNvCxnSpPr>
          <p:nvPr/>
        </p:nvCxnSpPr>
        <p:spPr>
          <a:xfrm>
            <a:off x="1627464" y="3108408"/>
            <a:ext cx="157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" name="Google Shape;151;p17"/>
          <p:cNvCxnSpPr>
            <a:stCxn id="152" idx="3"/>
            <a:endCxn id="153" idx="1"/>
          </p:cNvCxnSpPr>
          <p:nvPr/>
        </p:nvCxnSpPr>
        <p:spPr>
          <a:xfrm rot="10800000" flipH="1">
            <a:off x="5192829" y="3122061"/>
            <a:ext cx="1700400" cy="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4" name="Google Shape;154;p17"/>
          <p:cNvSpPr txBox="1"/>
          <p:nvPr/>
        </p:nvSpPr>
        <p:spPr>
          <a:xfrm>
            <a:off x="1988301" y="2598098"/>
            <a:ext cx="7692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5293453" y="2198853"/>
            <a:ext cx="147401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MINIMUM NUMBER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10359552" y="2540857"/>
            <a:ext cx="1116588" cy="112513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A4040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7"/>
          <p:cNvCxnSpPr>
            <a:stCxn id="153" idx="3"/>
            <a:endCxn id="156" idx="2"/>
          </p:cNvCxnSpPr>
          <p:nvPr/>
        </p:nvCxnSpPr>
        <p:spPr>
          <a:xfrm rot="10800000" flipH="1">
            <a:off x="8884152" y="3103423"/>
            <a:ext cx="1475400" cy="1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8" name="Google Shape;158;p17"/>
          <p:cNvSpPr txBox="1"/>
          <p:nvPr/>
        </p:nvSpPr>
        <p:spPr>
          <a:xfrm>
            <a:off x="8884029" y="1405612"/>
            <a:ext cx="183967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ON CHOOSING THE MINIMUM NUMBER TO REACH DESTINATION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875" y="2198850"/>
            <a:ext cx="2019950" cy="19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800" y="2131525"/>
            <a:ext cx="1915225" cy="19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18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67" name="Google Shape;167;p18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 Paths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69" name="Google Shape;169;p18"/>
          <p:cNvSpPr txBox="1"/>
          <p:nvPr/>
        </p:nvSpPr>
        <p:spPr>
          <a:xfrm>
            <a:off x="461394" y="1283516"/>
            <a:ext cx="3028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USED</a:t>
            </a:r>
            <a:endParaRPr sz="18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461394" y="2097248"/>
            <a:ext cx="1099796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 is a high-level, interpreted, interactive and object-oriented scripting language. Python is designed to be highly readable. It was created by Guido van Rossum during 1985- 1990. It uses English keywords frequently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whereas</a:t>
            </a:r>
            <a:r>
              <a:rPr lang="en-US"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other languages use punctuation, and it has fewer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syntactic</a:t>
            </a:r>
            <a:r>
              <a:rPr lang="en-US"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constructions than other languages.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AutoNum type="arabicPeriod"/>
            </a:pPr>
            <a:r>
              <a:rPr lang="en-US" sz="1800" b="1" i="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Tkinter</a:t>
            </a:r>
            <a:r>
              <a:rPr lang="en-US"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It is the standard GUI library for Python. Python when combined with Tkinter provides a fast and easy way to create GUI applications. Tkinter provides a powerful object-oriented interface to the Tk GUI toolkit.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19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78" name="Google Shape;178;p19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 Paths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9" name="Google Shape;179;p19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80" name="Google Shape;180;p19" descr="Icon of magnifying glass representing search. "/>
          <p:cNvSpPr/>
          <p:nvPr/>
        </p:nvSpPr>
        <p:spPr>
          <a:xfrm>
            <a:off x="845745" y="1368977"/>
            <a:ext cx="287338" cy="285750"/>
          </a:xfrm>
          <a:custGeom>
            <a:avLst/>
            <a:gdLst/>
            <a:ahLst/>
            <a:cxnLst/>
            <a:rect l="l" t="t" r="r" b="b"/>
            <a:pathLst>
              <a:path w="902" h="901" extrusionOk="0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81" name="Google Shape;181;p19" descr="Icon of computer monitor. "/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</p:grpSpPr>
        <p:sp>
          <p:nvSpPr>
            <p:cNvPr id="182" name="Google Shape;182;p19"/>
            <p:cNvSpPr/>
            <p:nvPr/>
          </p:nvSpPr>
          <p:spPr>
            <a:xfrm>
              <a:off x="879475" y="817563"/>
              <a:ext cx="287338" cy="171450"/>
            </a:xfrm>
            <a:custGeom>
              <a:avLst/>
              <a:gdLst/>
              <a:ahLst/>
              <a:cxnLst/>
              <a:rect l="l" t="t" r="r" b="b"/>
              <a:pathLst>
                <a:path w="904" h="544" extrusionOk="0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879475" y="1000125"/>
              <a:ext cx="287338" cy="76200"/>
            </a:xfrm>
            <a:custGeom>
              <a:avLst/>
              <a:gdLst/>
              <a:ahLst/>
              <a:cxnLst/>
              <a:rect l="l" t="t" r="r" b="b"/>
              <a:pathLst>
                <a:path w="904" h="241" extrusionOk="0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4" name="Google Shape;184;p19" descr="Icon of computer monitors."/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</p:grpSpPr>
        <p:sp>
          <p:nvSpPr>
            <p:cNvPr id="185" name="Google Shape;185;p19"/>
            <p:cNvSpPr/>
            <p:nvPr/>
          </p:nvSpPr>
          <p:spPr>
            <a:xfrm>
              <a:off x="381000" y="5224463"/>
              <a:ext cx="134938" cy="38100"/>
            </a:xfrm>
            <a:custGeom>
              <a:avLst/>
              <a:gdLst/>
              <a:ahLst/>
              <a:cxnLst/>
              <a:rect l="l" t="t" r="r" b="b"/>
              <a:pathLst>
                <a:path w="423" h="120" extrusionOk="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390525" y="5129213"/>
              <a:ext cx="115888" cy="85725"/>
            </a:xfrm>
            <a:custGeom>
              <a:avLst/>
              <a:gdLst/>
              <a:ahLst/>
              <a:cxnLst/>
              <a:rect l="l" t="t" r="r" b="b"/>
              <a:pathLst>
                <a:path w="362" h="271" extrusionOk="0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457200" y="5349875"/>
              <a:ext cx="134938" cy="38100"/>
            </a:xfrm>
            <a:custGeom>
              <a:avLst/>
              <a:gdLst/>
              <a:ahLst/>
              <a:cxnLst/>
              <a:rect l="l" t="t" r="r" b="b"/>
              <a:pathLst>
                <a:path w="423" h="121" extrusionOk="0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468313" y="5253038"/>
              <a:ext cx="114300" cy="87313"/>
            </a:xfrm>
            <a:custGeom>
              <a:avLst/>
              <a:gdLst/>
              <a:ahLst/>
              <a:cxnLst/>
              <a:rect l="l" t="t" r="r" b="b"/>
              <a:pathLst>
                <a:path w="362" h="273" extrusionOk="0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314325" y="5253038"/>
              <a:ext cx="115888" cy="87313"/>
            </a:xfrm>
            <a:custGeom>
              <a:avLst/>
              <a:gdLst/>
              <a:ahLst/>
              <a:cxnLst/>
              <a:rect l="l" t="t" r="r" b="b"/>
              <a:pathLst>
                <a:path w="363" h="273" extrusionOk="0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304800" y="5349875"/>
              <a:ext cx="134938" cy="38100"/>
            </a:xfrm>
            <a:custGeom>
              <a:avLst/>
              <a:gdLst/>
              <a:ahLst/>
              <a:cxnLst/>
              <a:rect l="l" t="t" r="r" b="b"/>
              <a:pathLst>
                <a:path w="423" h="121" extrusionOk="0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91" name="Google Shape;191;p19" descr="Icon of four squares."/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</p:grpSpPr>
        <p:sp>
          <p:nvSpPr>
            <p:cNvPr id="192" name="Google Shape;192;p19"/>
            <p:cNvSpPr/>
            <p:nvPr/>
          </p:nvSpPr>
          <p:spPr>
            <a:xfrm>
              <a:off x="4900613" y="3937000"/>
              <a:ext cx="133350" cy="38100"/>
            </a:xfrm>
            <a:custGeom>
              <a:avLst/>
              <a:gdLst/>
              <a:ahLst/>
              <a:cxnLst/>
              <a:rect l="l" t="t" r="r" b="b"/>
              <a:pathLst>
                <a:path w="421" h="120" extrusionOk="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900613" y="3984625"/>
              <a:ext cx="133350" cy="85725"/>
            </a:xfrm>
            <a:custGeom>
              <a:avLst/>
              <a:gdLst/>
              <a:ahLst/>
              <a:cxnLst/>
              <a:rect l="l" t="t" r="r" b="b"/>
              <a:pathLst>
                <a:path w="421" h="270" extrusionOk="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5053013" y="3937000"/>
              <a:ext cx="134938" cy="38100"/>
            </a:xfrm>
            <a:custGeom>
              <a:avLst/>
              <a:gdLst/>
              <a:ahLst/>
              <a:cxnLst/>
              <a:rect l="l" t="t" r="r" b="b"/>
              <a:pathLst>
                <a:path w="421" h="120" extrusionOk="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5053013" y="3984625"/>
              <a:ext cx="134938" cy="85725"/>
            </a:xfrm>
            <a:custGeom>
              <a:avLst/>
              <a:gdLst/>
              <a:ahLst/>
              <a:cxnLst/>
              <a:rect l="l" t="t" r="r" b="b"/>
              <a:pathLst>
                <a:path w="421" h="270" extrusionOk="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4900613" y="4137025"/>
              <a:ext cx="133350" cy="85725"/>
            </a:xfrm>
            <a:custGeom>
              <a:avLst/>
              <a:gdLst/>
              <a:ahLst/>
              <a:cxnLst/>
              <a:rect l="l" t="t" r="r" b="b"/>
              <a:pathLst>
                <a:path w="421" h="270" extrusionOk="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900613" y="4089400"/>
              <a:ext cx="133350" cy="38100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5053013" y="4137025"/>
              <a:ext cx="134938" cy="85725"/>
            </a:xfrm>
            <a:custGeom>
              <a:avLst/>
              <a:gdLst/>
              <a:ahLst/>
              <a:cxnLst/>
              <a:rect l="l" t="t" r="r" b="b"/>
              <a:pathLst>
                <a:path w="421" h="270" extrusionOk="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5053013" y="4089400"/>
              <a:ext cx="134938" cy="38100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0" name="Google Shape;200;p19" descr="Icon of mobile phone and speech bubble."/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</p:grpSpPr>
        <p:sp>
          <p:nvSpPr>
            <p:cNvPr id="201" name="Google Shape;201;p19"/>
            <p:cNvSpPr/>
            <p:nvPr/>
          </p:nvSpPr>
          <p:spPr>
            <a:xfrm>
              <a:off x="6105525" y="1960563"/>
              <a:ext cx="96838" cy="47625"/>
            </a:xfrm>
            <a:custGeom>
              <a:avLst/>
              <a:gdLst/>
              <a:ahLst/>
              <a:cxnLst/>
              <a:rect l="l" t="t" r="r" b="b"/>
              <a:pathLst>
                <a:path w="303" h="150" extrusionOk="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105525" y="2151063"/>
              <a:ext cx="142875" cy="47625"/>
            </a:xfrm>
            <a:custGeom>
              <a:avLst/>
              <a:gdLst/>
              <a:ahLst/>
              <a:cxnLst/>
              <a:rect l="l" t="t" r="r" b="b"/>
              <a:pathLst>
                <a:path w="451" h="150" extrusionOk="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6105525" y="2017713"/>
              <a:ext cx="142875" cy="123825"/>
            </a:xfrm>
            <a:custGeom>
              <a:avLst/>
              <a:gdLst/>
              <a:ahLst/>
              <a:cxnLst/>
              <a:rect l="l" t="t" r="r" b="b"/>
              <a:pathLst>
                <a:path w="451" h="390" extrusionOk="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6210300" y="1922463"/>
              <a:ext cx="173038" cy="127000"/>
            </a:xfrm>
            <a:custGeom>
              <a:avLst/>
              <a:gdLst/>
              <a:ahLst/>
              <a:cxnLst/>
              <a:rect l="l" t="t" r="r" b="b"/>
              <a:pathLst>
                <a:path w="542" h="400" extrusionOk="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5" name="Google Shape;205;p19" descr="Icon of paper. "/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</p:grpSpPr>
        <p:sp>
          <p:nvSpPr>
            <p:cNvPr id="206" name="Google Shape;206;p19"/>
            <p:cNvSpPr/>
            <p:nvPr/>
          </p:nvSpPr>
          <p:spPr>
            <a:xfrm>
              <a:off x="5026025" y="996950"/>
              <a:ext cx="30163" cy="285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5064125" y="930275"/>
              <a:ext cx="28575" cy="9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4987925" y="977900"/>
              <a:ext cx="28575" cy="476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4926013" y="796925"/>
              <a:ext cx="220663" cy="285750"/>
            </a:xfrm>
            <a:custGeom>
              <a:avLst/>
              <a:gdLst/>
              <a:ahLst/>
              <a:cxnLst/>
              <a:rect l="l" t="t" r="r" b="b"/>
              <a:pathLst>
                <a:path w="553" h="722" extrusionOk="0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10" name="Google Shape;210;p19" descr="Icon of symbol representing email."/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</p:grpSpPr>
        <p:sp>
          <p:nvSpPr>
            <p:cNvPr id="211" name="Google Shape;211;p19"/>
            <p:cNvSpPr/>
            <p:nvPr/>
          </p:nvSpPr>
          <p:spPr>
            <a:xfrm>
              <a:off x="11033125" y="776288"/>
              <a:ext cx="277812" cy="276225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1109325" y="885825"/>
              <a:ext cx="123825" cy="71438"/>
            </a:xfrm>
            <a:custGeom>
              <a:avLst/>
              <a:gdLst/>
              <a:ahLst/>
              <a:cxnLst/>
              <a:rect l="l" t="t" r="r" b="b"/>
              <a:pathLst>
                <a:path w="312" h="180" extrusionOk="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11250613" y="9937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161" h="159" extrusionOk="0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1028363" y="9937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160" h="159" extrusionOk="0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1250613" y="7715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161" h="160" extrusionOk="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11028363" y="7715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17" name="Google Shape;217;p19" descr="Icon of boxes. "/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</p:grpSpPr>
        <p:sp>
          <p:nvSpPr>
            <p:cNvPr id="218" name="Google Shape;218;p19"/>
            <p:cNvSpPr/>
            <p:nvPr/>
          </p:nvSpPr>
          <p:spPr>
            <a:xfrm>
              <a:off x="5564188" y="3068638"/>
              <a:ext cx="119063" cy="38100"/>
            </a:xfrm>
            <a:custGeom>
              <a:avLst/>
              <a:gdLst/>
              <a:ahLst/>
              <a:cxnLst/>
              <a:rect l="l" t="t" r="r" b="b"/>
              <a:pathLst>
                <a:path w="375" h="120" extrusionOk="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5629275" y="3097213"/>
              <a:ext cx="57150" cy="93663"/>
            </a:xfrm>
            <a:custGeom>
              <a:avLst/>
              <a:gdLst/>
              <a:ahLst/>
              <a:cxnLst/>
              <a:rect l="l" t="t" r="r" b="b"/>
              <a:pathLst>
                <a:path w="181" h="295" extrusionOk="0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562600" y="3097213"/>
              <a:ext cx="57150" cy="93663"/>
            </a:xfrm>
            <a:custGeom>
              <a:avLst/>
              <a:gdLst/>
              <a:ahLst/>
              <a:cxnLst/>
              <a:rect l="l" t="t" r="r" b="b"/>
              <a:pathLst>
                <a:path w="181" h="295" extrusionOk="0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705475" y="3217863"/>
              <a:ext cx="47625" cy="77788"/>
            </a:xfrm>
            <a:custGeom>
              <a:avLst/>
              <a:gdLst/>
              <a:ahLst/>
              <a:cxnLst/>
              <a:rect l="l" t="t" r="r" b="b"/>
              <a:pathLst>
                <a:path w="150" h="249" extrusionOk="0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5656263" y="3192463"/>
              <a:ext cx="88900" cy="38100"/>
            </a:xfrm>
            <a:custGeom>
              <a:avLst/>
              <a:gdLst/>
              <a:ahLst/>
              <a:cxnLst/>
              <a:rect l="l" t="t" r="r" b="b"/>
              <a:pathLst>
                <a:path w="281" h="120" extrusionOk="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5648325" y="3217863"/>
              <a:ext cx="47625" cy="77788"/>
            </a:xfrm>
            <a:custGeom>
              <a:avLst/>
              <a:gdLst/>
              <a:ahLst/>
              <a:cxnLst/>
              <a:rect l="l" t="t" r="r" b="b"/>
              <a:pathLst>
                <a:path w="151" h="249" extrusionOk="0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5475288" y="3201988"/>
              <a:ext cx="144463" cy="47625"/>
            </a:xfrm>
            <a:custGeom>
              <a:avLst/>
              <a:gdLst/>
              <a:ahLst/>
              <a:cxnLst/>
              <a:rect l="l" t="t" r="r" b="b"/>
              <a:pathLst>
                <a:path w="452" h="151" extrusionOk="0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5465763" y="3230563"/>
              <a:ext cx="76200" cy="123825"/>
            </a:xfrm>
            <a:custGeom>
              <a:avLst/>
              <a:gdLst/>
              <a:ahLst/>
              <a:cxnLst/>
              <a:rect l="l" t="t" r="r" b="b"/>
              <a:pathLst>
                <a:path w="240" h="386" extrusionOk="0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5553075" y="3230563"/>
              <a:ext cx="76200" cy="123825"/>
            </a:xfrm>
            <a:custGeom>
              <a:avLst/>
              <a:gdLst/>
              <a:ahLst/>
              <a:cxnLst/>
              <a:rect l="l" t="t" r="r" b="b"/>
              <a:pathLst>
                <a:path w="241" h="386" extrusionOk="0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27" name="Google Shape;227;p19" descr="Icon of human being and speech bubble. "/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</p:grpSpPr>
        <p:sp>
          <p:nvSpPr>
            <p:cNvPr id="228" name="Google Shape;228;p19"/>
            <p:cNvSpPr/>
            <p:nvPr/>
          </p:nvSpPr>
          <p:spPr>
            <a:xfrm>
              <a:off x="3290851" y="779462"/>
              <a:ext cx="165100" cy="196850"/>
            </a:xfrm>
            <a:custGeom>
              <a:avLst/>
              <a:gdLst/>
              <a:ahLst/>
              <a:cxnLst/>
              <a:rect l="l" t="t" r="r" b="b"/>
              <a:pathLst>
                <a:path w="416" h="493" extrusionOk="0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3171788" y="863600"/>
              <a:ext cx="190500" cy="201613"/>
            </a:xfrm>
            <a:custGeom>
              <a:avLst/>
              <a:gdLst/>
              <a:ahLst/>
              <a:cxnLst/>
              <a:rect l="l" t="t" r="r" b="b"/>
              <a:pathLst>
                <a:path w="480" h="507" extrusionOk="0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0" name="Google Shape;230;p19"/>
          <p:cNvSpPr txBox="1"/>
          <p:nvPr/>
        </p:nvSpPr>
        <p:spPr>
          <a:xfrm>
            <a:off x="228600" y="903702"/>
            <a:ext cx="243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</a:t>
            </a:r>
            <a:endParaRPr sz="18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1" name="Google Shape;2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377" y="1455065"/>
            <a:ext cx="3801888" cy="464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32;p19">
            <a:extLst>
              <a:ext uri="{FF2B5EF4-FFF2-40B4-BE49-F238E27FC236}">
                <a16:creationId xmlns:a16="http://schemas.microsoft.com/office/drawing/2014/main" id="{0CC258E1-94AA-4487-893B-8C0BD6F18BD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2430" y="695849"/>
            <a:ext cx="4086225" cy="5674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9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20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239" name="Google Shape;239;p20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Concur Paths</a:t>
            </a:r>
            <a:br>
              <a:rPr lang="en-U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0" name="Google Shape;240;p20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241" name="Google Shape;241;p20" descr="Icon of magnifying glass representing search. "/>
          <p:cNvSpPr/>
          <p:nvPr/>
        </p:nvSpPr>
        <p:spPr>
          <a:xfrm>
            <a:off x="845745" y="1368977"/>
            <a:ext cx="287338" cy="285750"/>
          </a:xfrm>
          <a:custGeom>
            <a:avLst/>
            <a:gdLst/>
            <a:ahLst/>
            <a:cxnLst/>
            <a:rect l="l" t="t" r="r" b="b"/>
            <a:pathLst>
              <a:path w="902" h="901" extrusionOk="0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42" name="Google Shape;242;p20" descr="Icon of paper and pen. "/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</p:grpSpPr>
        <p:sp>
          <p:nvSpPr>
            <p:cNvPr id="243" name="Google Shape;243;p20"/>
            <p:cNvSpPr/>
            <p:nvPr/>
          </p:nvSpPr>
          <p:spPr>
            <a:xfrm>
              <a:off x="7018338" y="4656138"/>
              <a:ext cx="230188" cy="285750"/>
            </a:xfrm>
            <a:custGeom>
              <a:avLst/>
              <a:gdLst/>
              <a:ahLst/>
              <a:cxnLst/>
              <a:rect l="l" t="t" r="r" b="b"/>
              <a:pathLst>
                <a:path w="723" h="903" extrusionOk="0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7239000" y="4722813"/>
              <a:ext cx="66675" cy="128588"/>
            </a:xfrm>
            <a:custGeom>
              <a:avLst/>
              <a:gdLst/>
              <a:ahLst/>
              <a:cxnLst/>
              <a:rect l="l" t="t" r="r" b="b"/>
              <a:pathLst>
                <a:path w="210" h="407" extrusionOk="0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7258050" y="4913313"/>
              <a:ext cx="47625" cy="28575"/>
            </a:xfrm>
            <a:custGeom>
              <a:avLst/>
              <a:gdLst/>
              <a:ahLst/>
              <a:cxnLst/>
              <a:rect l="l" t="t" r="r" b="b"/>
              <a:pathLst>
                <a:path w="151" h="90" extrusionOk="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7258050" y="4837113"/>
              <a:ext cx="47625" cy="666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47" name="Google Shape;247;p20" descr="Icon of computer monitor. "/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</p:grpSpPr>
        <p:sp>
          <p:nvSpPr>
            <p:cNvPr id="248" name="Google Shape;248;p20"/>
            <p:cNvSpPr/>
            <p:nvPr/>
          </p:nvSpPr>
          <p:spPr>
            <a:xfrm>
              <a:off x="879475" y="817563"/>
              <a:ext cx="287338" cy="171450"/>
            </a:xfrm>
            <a:custGeom>
              <a:avLst/>
              <a:gdLst/>
              <a:ahLst/>
              <a:cxnLst/>
              <a:rect l="l" t="t" r="r" b="b"/>
              <a:pathLst>
                <a:path w="904" h="544" extrusionOk="0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879475" y="1000125"/>
              <a:ext cx="287338" cy="76200"/>
            </a:xfrm>
            <a:custGeom>
              <a:avLst/>
              <a:gdLst/>
              <a:ahLst/>
              <a:cxnLst/>
              <a:rect l="l" t="t" r="r" b="b"/>
              <a:pathLst>
                <a:path w="904" h="241" extrusionOk="0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50" name="Google Shape;250;p20" descr="Icon of computer monitors."/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</p:grpSpPr>
        <p:sp>
          <p:nvSpPr>
            <p:cNvPr id="251" name="Google Shape;251;p20"/>
            <p:cNvSpPr/>
            <p:nvPr/>
          </p:nvSpPr>
          <p:spPr>
            <a:xfrm>
              <a:off x="381000" y="5224463"/>
              <a:ext cx="134938" cy="38100"/>
            </a:xfrm>
            <a:custGeom>
              <a:avLst/>
              <a:gdLst/>
              <a:ahLst/>
              <a:cxnLst/>
              <a:rect l="l" t="t" r="r" b="b"/>
              <a:pathLst>
                <a:path w="423" h="120" extrusionOk="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390525" y="5129213"/>
              <a:ext cx="115888" cy="85725"/>
            </a:xfrm>
            <a:custGeom>
              <a:avLst/>
              <a:gdLst/>
              <a:ahLst/>
              <a:cxnLst/>
              <a:rect l="l" t="t" r="r" b="b"/>
              <a:pathLst>
                <a:path w="362" h="271" extrusionOk="0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457200" y="5349875"/>
              <a:ext cx="134938" cy="38100"/>
            </a:xfrm>
            <a:custGeom>
              <a:avLst/>
              <a:gdLst/>
              <a:ahLst/>
              <a:cxnLst/>
              <a:rect l="l" t="t" r="r" b="b"/>
              <a:pathLst>
                <a:path w="423" h="121" extrusionOk="0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468313" y="5253038"/>
              <a:ext cx="114300" cy="87313"/>
            </a:xfrm>
            <a:custGeom>
              <a:avLst/>
              <a:gdLst/>
              <a:ahLst/>
              <a:cxnLst/>
              <a:rect l="l" t="t" r="r" b="b"/>
              <a:pathLst>
                <a:path w="362" h="273" extrusionOk="0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314325" y="5253038"/>
              <a:ext cx="115888" cy="87313"/>
            </a:xfrm>
            <a:custGeom>
              <a:avLst/>
              <a:gdLst/>
              <a:ahLst/>
              <a:cxnLst/>
              <a:rect l="l" t="t" r="r" b="b"/>
              <a:pathLst>
                <a:path w="363" h="273" extrusionOk="0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304800" y="5349875"/>
              <a:ext cx="134938" cy="38100"/>
            </a:xfrm>
            <a:custGeom>
              <a:avLst/>
              <a:gdLst/>
              <a:ahLst/>
              <a:cxnLst/>
              <a:rect l="l" t="t" r="r" b="b"/>
              <a:pathLst>
                <a:path w="423" h="121" extrusionOk="0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57" name="Google Shape;257;p20" descr="Icon of four squares."/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</p:grpSpPr>
        <p:sp>
          <p:nvSpPr>
            <p:cNvPr id="258" name="Google Shape;258;p20"/>
            <p:cNvSpPr/>
            <p:nvPr/>
          </p:nvSpPr>
          <p:spPr>
            <a:xfrm>
              <a:off x="4900613" y="3937000"/>
              <a:ext cx="133350" cy="38100"/>
            </a:xfrm>
            <a:custGeom>
              <a:avLst/>
              <a:gdLst/>
              <a:ahLst/>
              <a:cxnLst/>
              <a:rect l="l" t="t" r="r" b="b"/>
              <a:pathLst>
                <a:path w="421" h="120" extrusionOk="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4900613" y="3984625"/>
              <a:ext cx="133350" cy="85725"/>
            </a:xfrm>
            <a:custGeom>
              <a:avLst/>
              <a:gdLst/>
              <a:ahLst/>
              <a:cxnLst/>
              <a:rect l="l" t="t" r="r" b="b"/>
              <a:pathLst>
                <a:path w="421" h="270" extrusionOk="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5053013" y="3937000"/>
              <a:ext cx="134938" cy="38100"/>
            </a:xfrm>
            <a:custGeom>
              <a:avLst/>
              <a:gdLst/>
              <a:ahLst/>
              <a:cxnLst/>
              <a:rect l="l" t="t" r="r" b="b"/>
              <a:pathLst>
                <a:path w="421" h="120" extrusionOk="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5053013" y="3984625"/>
              <a:ext cx="134938" cy="85725"/>
            </a:xfrm>
            <a:custGeom>
              <a:avLst/>
              <a:gdLst/>
              <a:ahLst/>
              <a:cxnLst/>
              <a:rect l="l" t="t" r="r" b="b"/>
              <a:pathLst>
                <a:path w="421" h="270" extrusionOk="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4900613" y="4137025"/>
              <a:ext cx="133350" cy="85725"/>
            </a:xfrm>
            <a:custGeom>
              <a:avLst/>
              <a:gdLst/>
              <a:ahLst/>
              <a:cxnLst/>
              <a:rect l="l" t="t" r="r" b="b"/>
              <a:pathLst>
                <a:path w="421" h="270" extrusionOk="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4900613" y="4089400"/>
              <a:ext cx="133350" cy="38100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5053013" y="4137025"/>
              <a:ext cx="134938" cy="85725"/>
            </a:xfrm>
            <a:custGeom>
              <a:avLst/>
              <a:gdLst/>
              <a:ahLst/>
              <a:cxnLst/>
              <a:rect l="l" t="t" r="r" b="b"/>
              <a:pathLst>
                <a:path w="421" h="270" extrusionOk="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5053013" y="4089400"/>
              <a:ext cx="134938" cy="38100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6" name="Google Shape;266;p20" descr="Icon of mobile phone and speech bubble."/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</p:grpSpPr>
        <p:sp>
          <p:nvSpPr>
            <p:cNvPr id="267" name="Google Shape;267;p20"/>
            <p:cNvSpPr/>
            <p:nvPr/>
          </p:nvSpPr>
          <p:spPr>
            <a:xfrm>
              <a:off x="6105525" y="1960563"/>
              <a:ext cx="96838" cy="47625"/>
            </a:xfrm>
            <a:custGeom>
              <a:avLst/>
              <a:gdLst/>
              <a:ahLst/>
              <a:cxnLst/>
              <a:rect l="l" t="t" r="r" b="b"/>
              <a:pathLst>
                <a:path w="303" h="150" extrusionOk="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6105525" y="2151063"/>
              <a:ext cx="142875" cy="47625"/>
            </a:xfrm>
            <a:custGeom>
              <a:avLst/>
              <a:gdLst/>
              <a:ahLst/>
              <a:cxnLst/>
              <a:rect l="l" t="t" r="r" b="b"/>
              <a:pathLst>
                <a:path w="451" h="150" extrusionOk="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6105525" y="2017713"/>
              <a:ext cx="142875" cy="123825"/>
            </a:xfrm>
            <a:custGeom>
              <a:avLst/>
              <a:gdLst/>
              <a:ahLst/>
              <a:cxnLst/>
              <a:rect l="l" t="t" r="r" b="b"/>
              <a:pathLst>
                <a:path w="451" h="390" extrusionOk="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6210300" y="1922463"/>
              <a:ext cx="173038" cy="127000"/>
            </a:xfrm>
            <a:custGeom>
              <a:avLst/>
              <a:gdLst/>
              <a:ahLst/>
              <a:cxnLst/>
              <a:rect l="l" t="t" r="r" b="b"/>
              <a:pathLst>
                <a:path w="542" h="400" extrusionOk="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71" name="Google Shape;271;p20" descr="Icon of paper. "/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</p:grpSpPr>
        <p:sp>
          <p:nvSpPr>
            <p:cNvPr id="272" name="Google Shape;272;p20"/>
            <p:cNvSpPr/>
            <p:nvPr/>
          </p:nvSpPr>
          <p:spPr>
            <a:xfrm>
              <a:off x="5026025" y="996950"/>
              <a:ext cx="30163" cy="285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5064125" y="930275"/>
              <a:ext cx="28575" cy="95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4987925" y="977900"/>
              <a:ext cx="28575" cy="476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4926013" y="796925"/>
              <a:ext cx="220663" cy="285750"/>
            </a:xfrm>
            <a:custGeom>
              <a:avLst/>
              <a:gdLst/>
              <a:ahLst/>
              <a:cxnLst/>
              <a:rect l="l" t="t" r="r" b="b"/>
              <a:pathLst>
                <a:path w="553" h="722" extrusionOk="0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76" name="Google Shape;276;p20" descr="Icon of symbol representing email."/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</p:grpSpPr>
        <p:sp>
          <p:nvSpPr>
            <p:cNvPr id="277" name="Google Shape;277;p20"/>
            <p:cNvSpPr/>
            <p:nvPr/>
          </p:nvSpPr>
          <p:spPr>
            <a:xfrm>
              <a:off x="11033125" y="776288"/>
              <a:ext cx="277812" cy="276225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11109325" y="885825"/>
              <a:ext cx="123825" cy="71438"/>
            </a:xfrm>
            <a:custGeom>
              <a:avLst/>
              <a:gdLst/>
              <a:ahLst/>
              <a:cxnLst/>
              <a:rect l="l" t="t" r="r" b="b"/>
              <a:pathLst>
                <a:path w="312" h="180" extrusionOk="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11250613" y="9937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161" h="159" extrusionOk="0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11028363" y="9937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160" h="159" extrusionOk="0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11250613" y="7715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161" h="160" extrusionOk="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1028363" y="7715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83" name="Google Shape;283;p20" descr="Icon of boxes. "/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</p:grpSpPr>
        <p:sp>
          <p:nvSpPr>
            <p:cNvPr id="284" name="Google Shape;284;p20"/>
            <p:cNvSpPr/>
            <p:nvPr/>
          </p:nvSpPr>
          <p:spPr>
            <a:xfrm>
              <a:off x="5564188" y="3068638"/>
              <a:ext cx="119063" cy="38100"/>
            </a:xfrm>
            <a:custGeom>
              <a:avLst/>
              <a:gdLst/>
              <a:ahLst/>
              <a:cxnLst/>
              <a:rect l="l" t="t" r="r" b="b"/>
              <a:pathLst>
                <a:path w="375" h="120" extrusionOk="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629275" y="3097213"/>
              <a:ext cx="57150" cy="93663"/>
            </a:xfrm>
            <a:custGeom>
              <a:avLst/>
              <a:gdLst/>
              <a:ahLst/>
              <a:cxnLst/>
              <a:rect l="l" t="t" r="r" b="b"/>
              <a:pathLst>
                <a:path w="181" h="295" extrusionOk="0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5562600" y="3097213"/>
              <a:ext cx="57150" cy="93663"/>
            </a:xfrm>
            <a:custGeom>
              <a:avLst/>
              <a:gdLst/>
              <a:ahLst/>
              <a:cxnLst/>
              <a:rect l="l" t="t" r="r" b="b"/>
              <a:pathLst>
                <a:path w="181" h="295" extrusionOk="0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5705475" y="3217863"/>
              <a:ext cx="47625" cy="77788"/>
            </a:xfrm>
            <a:custGeom>
              <a:avLst/>
              <a:gdLst/>
              <a:ahLst/>
              <a:cxnLst/>
              <a:rect l="l" t="t" r="r" b="b"/>
              <a:pathLst>
                <a:path w="150" h="249" extrusionOk="0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5656263" y="3192463"/>
              <a:ext cx="88900" cy="38100"/>
            </a:xfrm>
            <a:custGeom>
              <a:avLst/>
              <a:gdLst/>
              <a:ahLst/>
              <a:cxnLst/>
              <a:rect l="l" t="t" r="r" b="b"/>
              <a:pathLst>
                <a:path w="281" h="120" extrusionOk="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5648325" y="3217863"/>
              <a:ext cx="47625" cy="77788"/>
            </a:xfrm>
            <a:custGeom>
              <a:avLst/>
              <a:gdLst/>
              <a:ahLst/>
              <a:cxnLst/>
              <a:rect l="l" t="t" r="r" b="b"/>
              <a:pathLst>
                <a:path w="151" h="249" extrusionOk="0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5475288" y="3201988"/>
              <a:ext cx="144463" cy="47625"/>
            </a:xfrm>
            <a:custGeom>
              <a:avLst/>
              <a:gdLst/>
              <a:ahLst/>
              <a:cxnLst/>
              <a:rect l="l" t="t" r="r" b="b"/>
              <a:pathLst>
                <a:path w="452" h="151" extrusionOk="0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5465763" y="3230563"/>
              <a:ext cx="76200" cy="123825"/>
            </a:xfrm>
            <a:custGeom>
              <a:avLst/>
              <a:gdLst/>
              <a:ahLst/>
              <a:cxnLst/>
              <a:rect l="l" t="t" r="r" b="b"/>
              <a:pathLst>
                <a:path w="240" h="386" extrusionOk="0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5553075" y="3230563"/>
              <a:ext cx="76200" cy="123825"/>
            </a:xfrm>
            <a:custGeom>
              <a:avLst/>
              <a:gdLst/>
              <a:ahLst/>
              <a:cxnLst/>
              <a:rect l="l" t="t" r="r" b="b"/>
              <a:pathLst>
                <a:path w="241" h="386" extrusionOk="0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93" name="Google Shape;293;p20" descr="Icon of human being and speech bubble. "/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</p:grpSpPr>
        <p:sp>
          <p:nvSpPr>
            <p:cNvPr id="294" name="Google Shape;294;p20"/>
            <p:cNvSpPr/>
            <p:nvPr/>
          </p:nvSpPr>
          <p:spPr>
            <a:xfrm>
              <a:off x="3290851" y="779462"/>
              <a:ext cx="165100" cy="196850"/>
            </a:xfrm>
            <a:custGeom>
              <a:avLst/>
              <a:gdLst/>
              <a:ahLst/>
              <a:cxnLst/>
              <a:rect l="l" t="t" r="r" b="b"/>
              <a:pathLst>
                <a:path w="416" h="493" extrusionOk="0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3171788" y="863600"/>
              <a:ext cx="190500" cy="201613"/>
            </a:xfrm>
            <a:custGeom>
              <a:avLst/>
              <a:gdLst/>
              <a:ahLst/>
              <a:cxnLst/>
              <a:rect l="l" t="t" r="r" b="b"/>
              <a:pathLst>
                <a:path w="480" h="507" extrusionOk="0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96" name="Google Shape;296;p20"/>
          <p:cNvSpPr txBox="1"/>
          <p:nvPr/>
        </p:nvSpPr>
        <p:spPr>
          <a:xfrm>
            <a:off x="402672" y="1140903"/>
            <a:ext cx="2431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</a:t>
            </a:r>
            <a:endParaRPr sz="18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402675" y="1895891"/>
            <a:ext cx="113922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game is built by keeping the concept of time management in mind.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Reaching to goal within time to go on next level will excite the player.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 of choosing the minimum path will let the player learn to choose the best thing in the given time.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572</Words>
  <Application>Microsoft Office PowerPoint</Application>
  <PresentationFormat>Widescreen</PresentationFormat>
  <Paragraphs>72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Times New Roman</vt:lpstr>
      <vt:lpstr>Calibri</vt:lpstr>
      <vt:lpstr>Quattrocento Sans</vt:lpstr>
      <vt:lpstr>Arial Black</vt:lpstr>
      <vt:lpstr>Noto Sans Symbols</vt:lpstr>
      <vt:lpstr>Century Gothic</vt:lpstr>
      <vt:lpstr>Office Theme</vt:lpstr>
      <vt:lpstr>CONCUR PATHS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 PATHS</dc:title>
  <cp:lastModifiedBy>Mansi Nigam</cp:lastModifiedBy>
  <cp:revision>2</cp:revision>
  <dcterms:modified xsi:type="dcterms:W3CDTF">2021-01-25T15:47:43Z</dcterms:modified>
</cp:coreProperties>
</file>