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72" r:id="rId2"/>
    <p:sldId id="256" r:id="rId3"/>
    <p:sldId id="258" r:id="rId4"/>
    <p:sldId id="260" r:id="rId5"/>
    <p:sldId id="265" r:id="rId6"/>
    <p:sldId id="267" r:id="rId7"/>
    <p:sldId id="268" r:id="rId8"/>
    <p:sldId id="269" r:id="rId9"/>
  </p:sldIdLst>
  <p:sldSz cx="18288000" cy="10287000"/>
  <p:notesSz cx="18288000" cy="10287000"/>
  <p:defaultTextStyle>
    <a:defPPr>
      <a:defRPr lang="en-US"/>
    </a:defPPr>
    <a:lvl1pPr marL="0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3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89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5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82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78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74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71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6800" y="2057400"/>
            <a:ext cx="15703296" cy="2743200"/>
          </a:xfrm>
          <a:ln>
            <a:noFill/>
          </a:ln>
        </p:spPr>
        <p:txBody>
          <a:bodyPr vert="horz" tIns="0" rIns="3265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10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66800" y="4842804"/>
            <a:ext cx="15709392" cy="2628900"/>
          </a:xfrm>
        </p:spPr>
        <p:txBody>
          <a:bodyPr lIns="0" rIns="32657"/>
          <a:lstStyle>
            <a:lvl1pPr marL="0" marR="81642" indent="0" algn="r">
              <a:buNone/>
              <a:defRPr>
                <a:solidFill>
                  <a:schemeClr val="tx1"/>
                </a:solidFill>
              </a:defRPr>
            </a:lvl1pPr>
            <a:lvl2pPr marL="816422" indent="0" algn="ctr">
              <a:buNone/>
            </a:lvl2pPr>
            <a:lvl3pPr marL="1632844" indent="0" algn="ctr">
              <a:buNone/>
            </a:lvl3pPr>
            <a:lvl4pPr marL="2449266" indent="0" algn="ctr">
              <a:buNone/>
            </a:lvl4pPr>
            <a:lvl5pPr marL="3265688" indent="0" algn="ctr">
              <a:buNone/>
            </a:lvl5pPr>
            <a:lvl6pPr marL="4082110" indent="0" algn="ctr">
              <a:buNone/>
            </a:lvl6pPr>
            <a:lvl7pPr marL="4898532" indent="0" algn="ctr">
              <a:buNone/>
            </a:lvl7pPr>
            <a:lvl8pPr marL="5714954" indent="0" algn="ctr">
              <a:buNone/>
            </a:lvl8pPr>
            <a:lvl9pPr marL="653137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1371602"/>
            <a:ext cx="4114800" cy="781764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371602"/>
            <a:ext cx="12039600" cy="781764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704" y="1975104"/>
            <a:ext cx="15544800" cy="2043684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10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704" y="4056996"/>
            <a:ext cx="15544800" cy="2264568"/>
          </a:xfrm>
        </p:spPr>
        <p:txBody>
          <a:bodyPr lIns="81642" rIns="81642" anchor="t"/>
          <a:lstStyle>
            <a:lvl1pPr marL="0" indent="0">
              <a:buNone/>
              <a:defRPr sz="3900">
                <a:solidFill>
                  <a:schemeClr val="tx1"/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6132"/>
            <a:ext cx="16459200" cy="17145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880128"/>
            <a:ext cx="8077200" cy="6652260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880128"/>
            <a:ext cx="8077200" cy="6652260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6132"/>
            <a:ext cx="16459200" cy="1714500"/>
          </a:xfrm>
        </p:spPr>
        <p:txBody>
          <a:bodyPr tIns="81642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82872"/>
            <a:ext cx="8080376" cy="989028"/>
          </a:xfrm>
        </p:spPr>
        <p:txBody>
          <a:bodyPr lIns="81642" tIns="0" rIns="81642" bIns="0" anchor="ctr">
            <a:noAutofit/>
          </a:bodyPr>
          <a:lstStyle>
            <a:lvl1pPr marL="0" indent="0">
              <a:buNone/>
              <a:defRPr sz="4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290051" y="2789636"/>
            <a:ext cx="8083550" cy="982265"/>
          </a:xfrm>
        </p:spPr>
        <p:txBody>
          <a:bodyPr lIns="81642" tIns="0" rIns="81642" bIns="0" anchor="ctr"/>
          <a:lstStyle>
            <a:lvl1pPr marL="0" indent="0">
              <a:buNone/>
              <a:defRPr sz="4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914400" y="3771900"/>
            <a:ext cx="8080376" cy="5768580"/>
          </a:xfrm>
        </p:spPr>
        <p:txBody>
          <a:bodyPr tIns="0"/>
          <a:lstStyle>
            <a:lvl1pPr>
              <a:defRPr sz="39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3771900"/>
            <a:ext cx="8083550" cy="5768580"/>
          </a:xfrm>
        </p:spPr>
        <p:txBody>
          <a:bodyPr tIns="0"/>
          <a:lstStyle>
            <a:lvl1pPr>
              <a:defRPr sz="39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6132"/>
            <a:ext cx="16611600" cy="1714500"/>
          </a:xfrm>
        </p:spPr>
        <p:txBody>
          <a:bodyPr vert="horz" tIns="81642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8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71528"/>
            <a:ext cx="5486400" cy="17430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4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71600" y="2514600"/>
            <a:ext cx="5486400" cy="6858000"/>
          </a:xfrm>
        </p:spPr>
        <p:txBody>
          <a:bodyPr lIns="32657" rIns="32657"/>
          <a:lstStyle>
            <a:lvl1pPr marL="0" indent="0" algn="l">
              <a:buNone/>
              <a:defRPr sz="2500"/>
            </a:lvl1pPr>
            <a:lvl2pPr indent="0" algn="l">
              <a:buNone/>
              <a:defRPr sz="2100"/>
            </a:lvl2pPr>
            <a:lvl3pPr indent="0" algn="l">
              <a:buNone/>
              <a:defRPr sz="1800"/>
            </a:lvl3pPr>
            <a:lvl4pPr indent="0" algn="l">
              <a:buNone/>
              <a:defRPr sz="1600"/>
            </a:lvl4pPr>
            <a:lvl5pPr indent="0" algn="l">
              <a:buNone/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150100" y="2514600"/>
            <a:ext cx="10223500" cy="6858000"/>
          </a:xfrm>
        </p:spPr>
        <p:txBody>
          <a:bodyPr tIns="0"/>
          <a:lstStyle>
            <a:lvl1pPr>
              <a:defRPr sz="5000"/>
            </a:lvl1pPr>
            <a:lvl2pPr>
              <a:defRPr sz="4600"/>
            </a:lvl2pPr>
            <a:lvl3pPr>
              <a:defRPr sz="4300"/>
            </a:lvl3pPr>
            <a:lvl4pPr>
              <a:defRPr sz="36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6331506" y="1662116"/>
            <a:ext cx="10515600" cy="61722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6008268" y="8039654"/>
            <a:ext cx="310896" cy="23317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65495"/>
            <a:ext cx="4425696" cy="2373932"/>
          </a:xfrm>
        </p:spPr>
        <p:txBody>
          <a:bodyPr vert="horz" lIns="81642" tIns="81642" rIns="81642" bIns="81642" anchor="b"/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3178"/>
            <a:ext cx="4419600" cy="3268980"/>
          </a:xfrm>
        </p:spPr>
        <p:txBody>
          <a:bodyPr lIns="114299" rIns="81642" bIns="81642" anchor="t"/>
          <a:lstStyle>
            <a:lvl1pPr marL="0" indent="0" algn="l">
              <a:spcBef>
                <a:spcPts val="446"/>
              </a:spcBef>
              <a:buFontTx/>
              <a:buNone/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154400" y="9534526"/>
            <a:ext cx="1219200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6971586" y="1799276"/>
            <a:ext cx="9235440" cy="589788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57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9050" y="8724900"/>
            <a:ext cx="18326100" cy="1562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8763000" y="9329738"/>
            <a:ext cx="9525000" cy="9572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9050" y="-10716"/>
            <a:ext cx="18326100" cy="1562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763000" y="-10716"/>
            <a:ext cx="9525000" cy="9572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14400" y="1056132"/>
            <a:ext cx="16459200" cy="1714500"/>
          </a:xfrm>
          <a:prstGeom prst="rect">
            <a:avLst/>
          </a:prstGeom>
        </p:spPr>
        <p:txBody>
          <a:bodyPr vert="horz" lIns="0" tIns="81642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914400" y="2903220"/>
            <a:ext cx="16459200" cy="6583680"/>
          </a:xfrm>
          <a:prstGeom prst="rect">
            <a:avLst/>
          </a:prstGeom>
        </p:spPr>
        <p:txBody>
          <a:bodyPr vert="horz" lIns="163284" tIns="81642" rIns="163284" bIns="81642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14400" y="9534526"/>
            <a:ext cx="4267200" cy="54768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334000" y="9534526"/>
            <a:ext cx="6705600" cy="54768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5849600" y="9534526"/>
            <a:ext cx="1524000" cy="547688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8034" y="303612"/>
            <a:ext cx="18361096" cy="973836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89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89853" indent="-48985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42991" indent="-44086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indent="-44086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122697" indent="-375554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551" indent="-375554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3102404" indent="-37555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973" indent="-32656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918826" indent="-326569" algn="l" rtl="0" eaLnBrk="1" latinLnBrk="0" hangingPunct="1">
        <a:spcBef>
          <a:spcPct val="20000"/>
        </a:spcBef>
        <a:buClr>
          <a:schemeClr val="tx2"/>
        </a:buClr>
        <a:buChar char="•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4408679" indent="-326569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79"/>
            <a:ext cx="13563600" cy="10286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8648701"/>
            <a:ext cx="11582400" cy="1477328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tx1"/>
                </a:solidFill>
              </a:rPr>
              <a:t>AUTO TRACKER</a:t>
            </a:r>
          </a:p>
        </p:txBody>
      </p:sp>
    </p:spTree>
    <p:extLst>
      <p:ext uri="{BB962C8B-B14F-4D97-AF65-F5344CB8AC3E}">
        <p14:creationId xmlns:p14="http://schemas.microsoft.com/office/powerpoint/2010/main" val="8119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47800" y="3848100"/>
            <a:ext cx="6858000" cy="485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028700" cy="10287000"/>
          </a:xfrm>
          <a:custGeom>
            <a:avLst/>
            <a:gdLst/>
            <a:ahLst/>
            <a:cxnLst/>
            <a:rect l="l" t="t" r="r" b="b"/>
            <a:pathLst>
              <a:path w="1028700" h="10287000">
                <a:moveTo>
                  <a:pt x="0" y="0"/>
                </a:moveTo>
                <a:lnTo>
                  <a:pt x="1028699" y="0"/>
                </a:lnTo>
                <a:lnTo>
                  <a:pt x="10286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4488493" y="266701"/>
            <a:ext cx="9075110" cy="8470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15875" rIns="0" bIns="0" rtlCol="0">
            <a:spAutoFit/>
          </a:bodyPr>
          <a:lstStyle/>
          <a:p>
            <a:pPr marL="136524">
              <a:spcBef>
                <a:spcPts val="125"/>
              </a:spcBef>
            </a:pPr>
            <a:r>
              <a:rPr sz="5400" spc="380" dirty="0">
                <a:solidFill>
                  <a:schemeClr val="bg1"/>
                </a:solidFill>
                <a:latin typeface="Book Antiqua" pitchFamily="18" charset="0"/>
                <a:cs typeface="Times New Roman" pitchFamily="18" charset="0"/>
              </a:rPr>
              <a:t>PROBLEM</a:t>
            </a:r>
            <a:r>
              <a:rPr sz="5400" spc="-1855" dirty="0">
                <a:solidFill>
                  <a:schemeClr val="bg1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sz="5400" spc="295" dirty="0">
                <a:solidFill>
                  <a:schemeClr val="bg1"/>
                </a:solidFill>
                <a:latin typeface="Book Antiqua" pitchFamily="18" charset="0"/>
                <a:cs typeface="Times New Roman" pitchFamily="18" charset="0"/>
              </a:rPr>
              <a:t>STATEMENT</a:t>
            </a:r>
          </a:p>
        </p:txBody>
      </p:sp>
      <p:sp>
        <p:nvSpPr>
          <p:cNvPr id="9" name="object 2"/>
          <p:cNvSpPr/>
          <p:nvPr/>
        </p:nvSpPr>
        <p:spPr>
          <a:xfrm>
            <a:off x="9525000" y="3848100"/>
            <a:ext cx="8077200" cy="4856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ounded Rectangle 9"/>
          <p:cNvSpPr/>
          <p:nvPr/>
        </p:nvSpPr>
        <p:spPr>
          <a:xfrm>
            <a:off x="2331098" y="1943100"/>
            <a:ext cx="4800600" cy="12192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39" tIns="45719" rIns="91439" bIns="45719" spcCol="0" rtlCol="0" anchor="ctr"/>
          <a:lstStyle/>
          <a:p>
            <a:pPr algn="ctr"/>
            <a:r>
              <a:rPr lang="en-US" sz="3600" spc="-289" dirty="0">
                <a:solidFill>
                  <a:srgbClr val="F6F4FA"/>
                </a:solidFill>
                <a:latin typeface="Book Antiqua" pitchFamily="18" charset="0"/>
                <a:cs typeface="Times New Roman" pitchFamily="18" charset="0"/>
              </a:rPr>
              <a:t>Record </a:t>
            </a:r>
            <a:r>
              <a:rPr lang="en-US" sz="3600" spc="-264" dirty="0">
                <a:solidFill>
                  <a:srgbClr val="F6F4FA"/>
                </a:solidFill>
                <a:latin typeface="Book Antiqua" pitchFamily="18" charset="0"/>
                <a:cs typeface="Times New Roman" pitchFamily="18" charset="0"/>
              </a:rPr>
              <a:t>of </a:t>
            </a:r>
            <a:r>
              <a:rPr lang="en-US" sz="3600" spc="-239" dirty="0">
                <a:solidFill>
                  <a:srgbClr val="F6F4FA"/>
                </a:solidFill>
                <a:latin typeface="Book Antiqua" pitchFamily="18" charset="0"/>
                <a:cs typeface="Times New Roman" pitchFamily="18" charset="0"/>
              </a:rPr>
              <a:t>Traffic </a:t>
            </a:r>
            <a:r>
              <a:rPr lang="en-US" sz="3600" spc="-339" dirty="0">
                <a:solidFill>
                  <a:srgbClr val="F6F4FA"/>
                </a:solidFill>
                <a:latin typeface="Book Antiqua" pitchFamily="18" charset="0"/>
                <a:cs typeface="Times New Roman" pitchFamily="18" charset="0"/>
              </a:rPr>
              <a:t>Rules</a:t>
            </a:r>
            <a:r>
              <a:rPr lang="en-US" sz="3600" spc="-1461" dirty="0">
                <a:solidFill>
                  <a:srgbClr val="F6F4FA"/>
                </a:solidFill>
                <a:latin typeface="Book Antiqua" pitchFamily="18" charset="0"/>
                <a:cs typeface="Times New Roman" pitchFamily="18" charset="0"/>
              </a:rPr>
              <a:t>                 </a:t>
            </a:r>
            <a:r>
              <a:rPr lang="en-US" sz="3600" spc="-405" dirty="0">
                <a:solidFill>
                  <a:srgbClr val="F6F4FA"/>
                </a:solidFill>
                <a:latin typeface="Book Antiqua" pitchFamily="18" charset="0"/>
                <a:cs typeface="Times New Roman" pitchFamily="18" charset="0"/>
              </a:rPr>
              <a:t>Breaker</a:t>
            </a:r>
            <a:endParaRPr lang="en-US" sz="3600" dirty="0"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20400" y="1943101"/>
            <a:ext cx="5029200" cy="890369"/>
          </a:xfrm>
          <a:prstGeom prst="roundRect">
            <a:avLst>
              <a:gd name="adj" fmla="val 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39" tIns="45719" rIns="91439" bIns="45719" spcCol="0" rtlCol="0" anchor="ctr"/>
          <a:lstStyle/>
          <a:p>
            <a:pPr algn="ctr"/>
            <a:r>
              <a:rPr lang="en-US" sz="3600" spc="-214" dirty="0">
                <a:latin typeface="Book Antiqua" pitchFamily="18" charset="0"/>
                <a:cs typeface="Lucida Sans"/>
              </a:rPr>
              <a:t>Careless</a:t>
            </a:r>
            <a:r>
              <a:rPr lang="en-US" sz="3600" spc="-614" dirty="0">
                <a:latin typeface="Book Antiqua" pitchFamily="18" charset="0"/>
                <a:cs typeface="Lucida Sans"/>
              </a:rPr>
              <a:t> </a:t>
            </a:r>
            <a:r>
              <a:rPr lang="en-US" sz="3600" spc="-489" dirty="0">
                <a:latin typeface="Book Antiqua" pitchFamily="18" charset="0"/>
                <a:cs typeface="Lucida Sans"/>
              </a:rPr>
              <a:t>Driving</a:t>
            </a:r>
            <a:endParaRPr lang="en-US" sz="36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3695700"/>
            <a:ext cx="64008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2"/>
            <a:ext cx="1028700" cy="10287000"/>
          </a:xfrm>
          <a:custGeom>
            <a:avLst/>
            <a:gdLst/>
            <a:ahLst/>
            <a:cxnLst/>
            <a:rect l="l" t="t" r="r" b="b"/>
            <a:pathLst>
              <a:path w="1028700" h="10287000">
                <a:moveTo>
                  <a:pt x="0" y="0"/>
                </a:moveTo>
                <a:lnTo>
                  <a:pt x="1028699" y="0"/>
                </a:lnTo>
                <a:lnTo>
                  <a:pt x="10286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6F4F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ounded Rectangle 6"/>
          <p:cNvSpPr/>
          <p:nvPr/>
        </p:nvSpPr>
        <p:spPr>
          <a:xfrm>
            <a:off x="11811000" y="1638300"/>
            <a:ext cx="4114800" cy="1143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9" tIns="45719" rIns="91439" bIns="45719" spcCol="0" rtlCol="0" anchor="ctr"/>
          <a:lstStyle/>
          <a:p>
            <a:pPr algn="ctr"/>
            <a:r>
              <a:rPr lang="en-US" sz="3600" spc="-150" dirty="0">
                <a:latin typeface="Book Antiqua" pitchFamily="18" charset="0"/>
                <a:cs typeface="Lucida Sans"/>
              </a:rPr>
              <a:t>Flaws </a:t>
            </a:r>
            <a:r>
              <a:rPr lang="en-US" sz="3600" spc="-861" dirty="0">
                <a:latin typeface="Book Antiqua" pitchFamily="18" charset="0"/>
                <a:cs typeface="Lucida Sans"/>
              </a:rPr>
              <a:t> </a:t>
            </a:r>
            <a:r>
              <a:rPr lang="en-US" sz="3600" spc="-264" dirty="0">
                <a:latin typeface="Book Antiqua" pitchFamily="18" charset="0"/>
                <a:cs typeface="Lucida Sans"/>
              </a:rPr>
              <a:t>of  </a:t>
            </a:r>
            <a:r>
              <a:rPr lang="en-US" sz="3600" spc="-220" dirty="0">
                <a:latin typeface="Book Antiqua" pitchFamily="18" charset="0"/>
                <a:cs typeface="Lucida Sans"/>
              </a:rPr>
              <a:t>Camera</a:t>
            </a:r>
            <a:r>
              <a:rPr lang="en-US" sz="3600" spc="-589" dirty="0">
                <a:latin typeface="Book Antiqua" pitchFamily="18" charset="0"/>
                <a:cs typeface="Lucida Sans"/>
              </a:rPr>
              <a:t> </a:t>
            </a:r>
            <a:r>
              <a:rPr lang="en-US" sz="3600" spc="-236" dirty="0">
                <a:latin typeface="Book Antiqua" pitchFamily="18" charset="0"/>
                <a:cs typeface="Lucida Sans"/>
              </a:rPr>
              <a:t>System</a:t>
            </a:r>
            <a:endParaRPr lang="en-US" sz="3600" dirty="0">
              <a:latin typeface="Book Antiqua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62200" y="1657739"/>
            <a:ext cx="4114800" cy="1143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9" tIns="45719" rIns="91439" bIns="45719" spcCol="0" rtlCol="0" anchor="ctr"/>
          <a:lstStyle/>
          <a:p>
            <a:pPr algn="ctr"/>
            <a:r>
              <a:rPr lang="en-US" sz="3600" spc="-214" dirty="0">
                <a:latin typeface="Book Antiqua" pitchFamily="18" charset="0"/>
                <a:cs typeface="Lucida Sans"/>
              </a:rPr>
              <a:t>Careless</a:t>
            </a:r>
            <a:r>
              <a:rPr lang="en-US" sz="3600" spc="-636" dirty="0">
                <a:latin typeface="Lucida Sans"/>
                <a:cs typeface="Lucida Sans"/>
              </a:rPr>
              <a:t> </a:t>
            </a:r>
            <a:r>
              <a:rPr lang="en-US" sz="3600" spc="-300" dirty="0">
                <a:latin typeface="Book Antiqua" pitchFamily="18" charset="0"/>
                <a:cs typeface="Lucida Sans"/>
              </a:rPr>
              <a:t>Police</a:t>
            </a:r>
            <a:endParaRPr lang="en-US" sz="3600" dirty="0">
              <a:latin typeface="Book Antiqua" pitchFamily="18" charset="0"/>
            </a:endParaRPr>
          </a:p>
        </p:txBody>
      </p:sp>
      <p:sp>
        <p:nvSpPr>
          <p:cNvPr id="9" name="object 2"/>
          <p:cNvSpPr/>
          <p:nvPr/>
        </p:nvSpPr>
        <p:spPr>
          <a:xfrm>
            <a:off x="10668000" y="3695700"/>
            <a:ext cx="701040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086" y="2781300"/>
            <a:ext cx="10680700" cy="5538308"/>
          </a:xfrm>
          <a:prstGeom prst="rect">
            <a:avLst/>
          </a:prstGeom>
        </p:spPr>
        <p:txBody>
          <a:bodyPr vert="horz" wrap="square" lIns="0" tIns="296542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1386"/>
              </a:spcBef>
            </a:pPr>
            <a:r>
              <a:rPr sz="3600" spc="86" dirty="0" smtClean="0">
                <a:solidFill>
                  <a:schemeClr val="bg1"/>
                </a:solidFill>
                <a:latin typeface="Verdana"/>
                <a:cs typeface="Verdana"/>
              </a:rPr>
              <a:t>Maintaining</a:t>
            </a:r>
            <a:r>
              <a:rPr sz="3600" spc="-870" dirty="0" smtClean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600" spc="30" dirty="0">
                <a:solidFill>
                  <a:schemeClr val="bg1"/>
                </a:solidFill>
                <a:latin typeface="Verdana"/>
                <a:cs typeface="Verdana"/>
              </a:rPr>
              <a:t>the</a:t>
            </a:r>
            <a:r>
              <a:rPr sz="3600" spc="-86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600" spc="95" dirty="0">
                <a:solidFill>
                  <a:schemeClr val="bg1"/>
                </a:solidFill>
                <a:latin typeface="Verdana"/>
                <a:cs typeface="Verdana"/>
              </a:rPr>
              <a:t>record</a:t>
            </a:r>
            <a:r>
              <a:rPr sz="3600" spc="-87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600" spc="95" dirty="0">
                <a:solidFill>
                  <a:schemeClr val="bg1"/>
                </a:solidFill>
                <a:latin typeface="Verdana"/>
                <a:cs typeface="Verdana"/>
              </a:rPr>
              <a:t>of</a:t>
            </a:r>
            <a:r>
              <a:rPr sz="3600" spc="-86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chemeClr val="bg1"/>
                </a:solidFill>
                <a:latin typeface="Verdana"/>
                <a:cs typeface="Verdana"/>
              </a:rPr>
              <a:t>traffic  </a:t>
            </a:r>
            <a:r>
              <a:rPr sz="3600" spc="30" dirty="0">
                <a:solidFill>
                  <a:schemeClr val="bg1"/>
                </a:solidFill>
                <a:latin typeface="Verdana"/>
                <a:cs typeface="Verdana"/>
              </a:rPr>
              <a:t>rule breakers </a:t>
            </a:r>
            <a:r>
              <a:rPr sz="3600" spc="95" dirty="0">
                <a:solidFill>
                  <a:schemeClr val="bg1"/>
                </a:solidFill>
                <a:latin typeface="Verdana"/>
                <a:cs typeface="Verdana"/>
              </a:rPr>
              <a:t>using </a:t>
            </a:r>
            <a:r>
              <a:rPr sz="3600" spc="130" dirty="0">
                <a:solidFill>
                  <a:schemeClr val="bg1"/>
                </a:solidFill>
                <a:latin typeface="Verdana"/>
                <a:cs typeface="Verdana"/>
              </a:rPr>
              <a:t>local  </a:t>
            </a:r>
            <a:r>
              <a:rPr sz="3600" spc="-25" dirty="0">
                <a:solidFill>
                  <a:schemeClr val="bg1"/>
                </a:solidFill>
                <a:latin typeface="Verdana"/>
                <a:cs typeface="Verdana"/>
              </a:rPr>
              <a:t>database</a:t>
            </a:r>
            <a:r>
              <a:rPr sz="3600" spc="-25" dirty="0" smtClean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endParaRPr lang="en-US" sz="3600" spc="-25" dirty="0" smtClean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2099"/>
              </a:lnSpc>
              <a:spcBef>
                <a:spcPts val="1386"/>
              </a:spcBef>
            </a:pPr>
            <a:r>
              <a:rPr lang="en-US" sz="3600" spc="55" dirty="0" smtClean="0">
                <a:solidFill>
                  <a:srgbClr val="17161B"/>
                </a:solidFill>
                <a:latin typeface="Verdana"/>
                <a:cs typeface="Verdana"/>
              </a:rPr>
              <a:t>Solving</a:t>
            </a:r>
            <a:r>
              <a:rPr lang="en-US" sz="3600" spc="-875" dirty="0" smtClean="0">
                <a:solidFill>
                  <a:srgbClr val="17161B"/>
                </a:solidFill>
                <a:latin typeface="Verdana"/>
                <a:cs typeface="Verdana"/>
              </a:rPr>
              <a:t> </a:t>
            </a:r>
            <a:r>
              <a:rPr lang="en-US" sz="3600" spc="86" dirty="0" smtClean="0">
                <a:solidFill>
                  <a:srgbClr val="17161B"/>
                </a:solidFill>
                <a:latin typeface="Verdana"/>
                <a:cs typeface="Verdana"/>
              </a:rPr>
              <a:t>problems</a:t>
            </a:r>
            <a:r>
              <a:rPr lang="en-US" sz="3600" spc="-875" dirty="0" smtClean="0">
                <a:solidFill>
                  <a:srgbClr val="17161B"/>
                </a:solidFill>
                <a:latin typeface="Verdana"/>
                <a:cs typeface="Verdana"/>
              </a:rPr>
              <a:t> </a:t>
            </a:r>
            <a:r>
              <a:rPr lang="en-US" sz="3600" spc="95" dirty="0" smtClean="0">
                <a:solidFill>
                  <a:srgbClr val="17161B"/>
                </a:solidFill>
                <a:latin typeface="Verdana"/>
                <a:cs typeface="Verdana"/>
              </a:rPr>
              <a:t>of  </a:t>
            </a:r>
            <a:r>
              <a:rPr lang="en-US" sz="3600" spc="55" dirty="0" smtClean="0">
                <a:solidFill>
                  <a:srgbClr val="17161B"/>
                </a:solidFill>
                <a:latin typeface="Verdana"/>
                <a:cs typeface="Verdana"/>
              </a:rPr>
              <a:t>careless </a:t>
            </a:r>
            <a:r>
              <a:rPr lang="en-US" sz="3600" spc="89" dirty="0" smtClean="0">
                <a:solidFill>
                  <a:srgbClr val="17161B"/>
                </a:solidFill>
                <a:latin typeface="Verdana"/>
                <a:cs typeface="Verdana"/>
              </a:rPr>
              <a:t>driving</a:t>
            </a:r>
            <a:r>
              <a:rPr lang="en-US" sz="3600" spc="-814" dirty="0" smtClean="0">
                <a:solidFill>
                  <a:srgbClr val="17161B"/>
                </a:solidFill>
                <a:latin typeface="Verdana"/>
                <a:cs typeface="Verdana"/>
              </a:rPr>
              <a:t> </a:t>
            </a:r>
            <a:r>
              <a:rPr lang="en-US" sz="3600" spc="95" dirty="0" smtClean="0">
                <a:solidFill>
                  <a:srgbClr val="17161B"/>
                </a:solidFill>
                <a:latin typeface="Verdana"/>
                <a:cs typeface="Verdana"/>
              </a:rPr>
              <a:t>and  </a:t>
            </a:r>
            <a:r>
              <a:rPr lang="en-US" sz="3600" spc="161" dirty="0" smtClean="0">
                <a:solidFill>
                  <a:srgbClr val="17161B"/>
                </a:solidFill>
                <a:latin typeface="Verdana"/>
                <a:cs typeface="Verdana"/>
              </a:rPr>
              <a:t>police</a:t>
            </a:r>
            <a:endParaRPr lang="en-US" sz="3600" dirty="0" smtClean="0">
              <a:latin typeface="Verdana"/>
              <a:cs typeface="Verdana"/>
            </a:endParaRPr>
          </a:p>
          <a:p>
            <a:pPr marL="12700" marR="5080">
              <a:lnSpc>
                <a:spcPct val="102099"/>
              </a:lnSpc>
              <a:spcBef>
                <a:spcPts val="1386"/>
              </a:spcBef>
            </a:pPr>
            <a:r>
              <a:rPr lang="en-US" sz="3600" spc="75" dirty="0" smtClean="0">
                <a:solidFill>
                  <a:srgbClr val="17161B"/>
                </a:solidFill>
                <a:latin typeface="Verdana"/>
                <a:cs typeface="Verdana"/>
              </a:rPr>
              <a:t>Using</a:t>
            </a:r>
            <a:r>
              <a:rPr lang="en-US" sz="3600" spc="-895" dirty="0" smtClean="0">
                <a:solidFill>
                  <a:srgbClr val="17161B"/>
                </a:solidFill>
                <a:latin typeface="Verdana"/>
                <a:cs typeface="Verdana"/>
              </a:rPr>
              <a:t> </a:t>
            </a:r>
            <a:r>
              <a:rPr lang="en-US" sz="3600" spc="136" dirty="0" smtClean="0">
                <a:solidFill>
                  <a:srgbClr val="17161B"/>
                </a:solidFill>
                <a:latin typeface="Verdana"/>
                <a:cs typeface="Verdana"/>
              </a:rPr>
              <a:t>geo-fencing  </a:t>
            </a:r>
            <a:r>
              <a:rPr lang="en-US" sz="3600" spc="50" dirty="0" smtClean="0">
                <a:solidFill>
                  <a:srgbClr val="17161B"/>
                </a:solidFill>
                <a:latin typeface="Verdana"/>
                <a:cs typeface="Verdana"/>
              </a:rPr>
              <a:t>instead</a:t>
            </a:r>
            <a:r>
              <a:rPr lang="en-US" sz="3600" spc="-900" dirty="0" smtClean="0">
                <a:solidFill>
                  <a:srgbClr val="17161B"/>
                </a:solidFill>
                <a:latin typeface="Verdana"/>
                <a:cs typeface="Verdana"/>
              </a:rPr>
              <a:t> </a:t>
            </a:r>
            <a:r>
              <a:rPr lang="en-US" sz="3600" spc="95" dirty="0" smtClean="0">
                <a:solidFill>
                  <a:srgbClr val="17161B"/>
                </a:solidFill>
                <a:latin typeface="Verdana"/>
                <a:cs typeface="Verdana"/>
              </a:rPr>
              <a:t>of</a:t>
            </a:r>
            <a:r>
              <a:rPr lang="en-US" sz="3600" spc="-900" dirty="0" smtClean="0">
                <a:solidFill>
                  <a:srgbClr val="17161B"/>
                </a:solidFill>
                <a:latin typeface="Verdana"/>
                <a:cs typeface="Verdana"/>
              </a:rPr>
              <a:t> </a:t>
            </a:r>
            <a:r>
              <a:rPr lang="en-US" sz="3600" spc="20" dirty="0" smtClean="0">
                <a:solidFill>
                  <a:srgbClr val="17161B"/>
                </a:solidFill>
                <a:latin typeface="Verdana"/>
                <a:cs typeface="Verdana"/>
              </a:rPr>
              <a:t>camera  </a:t>
            </a:r>
            <a:r>
              <a:rPr lang="en-US" sz="3600" spc="5" dirty="0" smtClean="0">
                <a:solidFill>
                  <a:srgbClr val="17161B"/>
                </a:solidFill>
                <a:latin typeface="Verdana"/>
                <a:cs typeface="Verdana"/>
              </a:rPr>
              <a:t>system</a:t>
            </a:r>
            <a:endParaRPr lang="en-US" sz="3600" dirty="0" smtClean="0">
              <a:latin typeface="Verdana"/>
              <a:cs typeface="Verdana"/>
            </a:endParaRPr>
          </a:p>
          <a:p>
            <a:pPr marL="12700" marR="5080">
              <a:lnSpc>
                <a:spcPct val="102099"/>
              </a:lnSpc>
              <a:spcBef>
                <a:spcPts val="1386"/>
              </a:spcBef>
            </a:pPr>
            <a:r>
              <a:rPr lang="en-US" sz="3600" spc="105" smtClean="0">
                <a:solidFill>
                  <a:srgbClr val="17161B"/>
                </a:solidFill>
                <a:latin typeface="Verdana"/>
                <a:cs typeface="Verdana"/>
              </a:rPr>
              <a:t>Tracing</a:t>
            </a:r>
            <a:r>
              <a:rPr lang="en-US" sz="3600" spc="-875" smtClean="0">
                <a:solidFill>
                  <a:srgbClr val="17161B"/>
                </a:solidFill>
                <a:latin typeface="Verdana"/>
                <a:cs typeface="Verdana"/>
              </a:rPr>
              <a:t> </a:t>
            </a:r>
            <a:r>
              <a:rPr lang="en-US" sz="3600" spc="70" smtClean="0">
                <a:solidFill>
                  <a:srgbClr val="17161B"/>
                </a:solidFill>
                <a:latin typeface="Verdana"/>
                <a:cs typeface="Verdana"/>
              </a:rPr>
              <a:t>life</a:t>
            </a:r>
            <a:r>
              <a:rPr lang="en-US" sz="3600" spc="-875" smtClean="0">
                <a:solidFill>
                  <a:srgbClr val="17161B"/>
                </a:solidFill>
                <a:latin typeface="Verdana"/>
                <a:cs typeface="Verdana"/>
              </a:rPr>
              <a:t> </a:t>
            </a:r>
            <a:r>
              <a:rPr lang="en-US" sz="3600" spc="89" smtClean="0">
                <a:solidFill>
                  <a:srgbClr val="17161B"/>
                </a:solidFill>
                <a:latin typeface="Verdana"/>
                <a:cs typeface="Verdana"/>
              </a:rPr>
              <a:t>location</a:t>
            </a:r>
            <a:r>
              <a:rPr lang="en-US" sz="3600" spc="-875" smtClean="0">
                <a:solidFill>
                  <a:srgbClr val="17161B"/>
                </a:solidFill>
                <a:latin typeface="Verdana"/>
                <a:cs typeface="Verdana"/>
              </a:rPr>
              <a:t> </a:t>
            </a:r>
            <a:r>
              <a:rPr lang="en-US" sz="3600" spc="95" smtClean="0">
                <a:solidFill>
                  <a:srgbClr val="17161B"/>
                </a:solidFill>
                <a:latin typeface="Verdana"/>
                <a:cs typeface="Verdana"/>
              </a:rPr>
              <a:t>of  </a:t>
            </a:r>
            <a:r>
              <a:rPr lang="en-US" sz="3600" spc="89" smtClean="0">
                <a:solidFill>
                  <a:srgbClr val="17161B"/>
                </a:solidFill>
                <a:latin typeface="Verdana"/>
                <a:cs typeface="Verdana"/>
              </a:rPr>
              <a:t>vehical </a:t>
            </a:r>
            <a:r>
              <a:rPr lang="en-US" sz="3600" spc="95" smtClean="0">
                <a:solidFill>
                  <a:srgbClr val="17161B"/>
                </a:solidFill>
                <a:latin typeface="Verdana"/>
                <a:cs typeface="Verdana"/>
              </a:rPr>
              <a:t>using </a:t>
            </a:r>
            <a:r>
              <a:rPr lang="en-US" sz="3600" spc="120" smtClean="0">
                <a:solidFill>
                  <a:srgbClr val="17161B"/>
                </a:solidFill>
                <a:latin typeface="Verdana"/>
                <a:cs typeface="Verdana"/>
              </a:rPr>
              <a:t>batch  </a:t>
            </a:r>
            <a:r>
              <a:rPr lang="en-US" sz="3600" spc="175" smtClean="0">
                <a:solidFill>
                  <a:srgbClr val="17161B"/>
                </a:solidFill>
                <a:latin typeface="Verdana"/>
                <a:cs typeface="Verdana"/>
              </a:rPr>
              <a:t>geocoding</a:t>
            </a:r>
            <a:endParaRPr lang="en-US" sz="3600" smtClean="0">
              <a:latin typeface="Verdana"/>
              <a:cs typeface="Verdana"/>
            </a:endParaRPr>
          </a:p>
          <a:p>
            <a:pPr marL="12700" marR="5080">
              <a:lnSpc>
                <a:spcPct val="102099"/>
              </a:lnSpc>
              <a:spcBef>
                <a:spcPts val="1386"/>
              </a:spcBef>
            </a:pPr>
            <a:endParaRPr sz="3600" dirty="0">
              <a:latin typeface="Verdana"/>
              <a:cs typeface="Verdana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27179" y="3238500"/>
            <a:ext cx="6604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30086" y="1104900"/>
            <a:ext cx="6618514" cy="1143000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Book Antiqua" pitchFamily="18" charset="0"/>
              </a:rPr>
              <a:t>S</a:t>
            </a:r>
            <a:r>
              <a:rPr lang="en-US" sz="5400" dirty="0" smtClean="0">
                <a:latin typeface="Book Antiqua" pitchFamily="18" charset="0"/>
              </a:rPr>
              <a:t>olution</a:t>
            </a:r>
            <a:endParaRPr lang="en-US" sz="5400" dirty="0">
              <a:latin typeface="Book Antiqua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47913" y="4473305"/>
            <a:ext cx="6604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09553" y="5590163"/>
            <a:ext cx="6604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09553" y="6515100"/>
            <a:ext cx="660400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6564" y="1530375"/>
            <a:ext cx="4203700" cy="1534586"/>
          </a:xfrm>
          <a:prstGeom prst="rect">
            <a:avLst/>
          </a:prstGeom>
        </p:spPr>
        <p:txBody>
          <a:bodyPr vert="horz" wrap="square" lIns="0" tIns="24764" rIns="0" bIns="0" rtlCol="0">
            <a:spAutoFit/>
          </a:bodyPr>
          <a:lstStyle/>
          <a:p>
            <a:pPr marL="12700" marR="5080">
              <a:lnSpc>
                <a:spcPts val="6280"/>
              </a:lnSpc>
              <a:spcBef>
                <a:spcPts val="195"/>
              </a:spcBef>
            </a:pPr>
            <a:r>
              <a:rPr sz="3600" spc="89" dirty="0">
                <a:solidFill>
                  <a:srgbClr val="17161B"/>
                </a:solidFill>
                <a:latin typeface="Verdana"/>
                <a:cs typeface="Verdana"/>
              </a:rPr>
              <a:t>Client</a:t>
            </a:r>
            <a:r>
              <a:rPr sz="3600" spc="-880" dirty="0">
                <a:solidFill>
                  <a:srgbClr val="17161B"/>
                </a:solidFill>
                <a:latin typeface="Verdana"/>
                <a:cs typeface="Verdana"/>
              </a:rPr>
              <a:t> </a:t>
            </a:r>
            <a:r>
              <a:rPr sz="3600" spc="-45" dirty="0">
                <a:solidFill>
                  <a:srgbClr val="17161B"/>
                </a:solidFill>
                <a:latin typeface="Verdana"/>
                <a:cs typeface="Verdana"/>
              </a:rPr>
              <a:t>Server  </a:t>
            </a:r>
            <a:r>
              <a:rPr sz="3600" spc="80" dirty="0">
                <a:solidFill>
                  <a:srgbClr val="17161B"/>
                </a:solidFill>
                <a:latin typeface="Verdana"/>
                <a:cs typeface="Verdana"/>
              </a:rPr>
              <a:t>Architecture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0765" y="4474715"/>
            <a:ext cx="215130" cy="215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7454" y="5888806"/>
            <a:ext cx="215130" cy="215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6748" y="7038933"/>
            <a:ext cx="215130" cy="2151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43152" y="4140964"/>
            <a:ext cx="4844416" cy="4496550"/>
          </a:xfrm>
          <a:prstGeom prst="rect">
            <a:avLst/>
          </a:prstGeom>
        </p:spPr>
        <p:txBody>
          <a:bodyPr vert="horz" wrap="square" lIns="0" tIns="14603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3600" spc="175" dirty="0">
                <a:solidFill>
                  <a:srgbClr val="17161B"/>
                </a:solidFill>
                <a:latin typeface="Book Antiqua" pitchFamily="18" charset="0"/>
                <a:cs typeface="Verdana"/>
              </a:rPr>
              <a:t>Node</a:t>
            </a:r>
            <a:r>
              <a:rPr sz="3600" spc="-825" dirty="0">
                <a:solidFill>
                  <a:srgbClr val="17161B"/>
                </a:solidFill>
                <a:latin typeface="Book Antiqua" pitchFamily="18" charset="0"/>
                <a:cs typeface="Verdana"/>
              </a:rPr>
              <a:t> </a:t>
            </a:r>
            <a:r>
              <a:rPr sz="3600" spc="245" dirty="0">
                <a:solidFill>
                  <a:srgbClr val="17161B"/>
                </a:solidFill>
                <a:latin typeface="Book Antiqua" pitchFamily="18" charset="0"/>
                <a:cs typeface="Verdana"/>
              </a:rPr>
              <a:t>MCU</a:t>
            </a:r>
            <a:endParaRPr sz="3600" dirty="0">
              <a:latin typeface="Book Antiqua" pitchFamily="18" charset="0"/>
              <a:cs typeface="Verdana"/>
            </a:endParaRPr>
          </a:p>
          <a:p>
            <a:pPr>
              <a:lnSpc>
                <a:spcPct val="100000"/>
              </a:lnSpc>
            </a:pPr>
            <a:endParaRPr sz="3600" dirty="0">
              <a:latin typeface="Book Antiqua" pitchFamily="18" charset="0"/>
              <a:cs typeface="Times New Roman"/>
            </a:endParaRPr>
          </a:p>
          <a:p>
            <a:pPr>
              <a:spcBef>
                <a:spcPts val="36"/>
              </a:spcBef>
            </a:pPr>
            <a:endParaRPr sz="3600" dirty="0">
              <a:latin typeface="Book Antiqua" pitchFamily="18" charset="0"/>
              <a:cs typeface="Times New Roman"/>
            </a:endParaRPr>
          </a:p>
          <a:p>
            <a:pPr marL="12700"/>
            <a:r>
              <a:rPr sz="3600" spc="-5" dirty="0">
                <a:solidFill>
                  <a:srgbClr val="17161B"/>
                </a:solidFill>
                <a:latin typeface="Book Antiqua" pitchFamily="18" charset="0"/>
                <a:cs typeface="Verdana"/>
              </a:rPr>
              <a:t>GPS</a:t>
            </a:r>
            <a:endParaRPr sz="3600" dirty="0">
              <a:latin typeface="Book Antiqua" pitchFamily="18" charset="0"/>
              <a:cs typeface="Verdana"/>
            </a:endParaRPr>
          </a:p>
          <a:p>
            <a:pPr>
              <a:spcBef>
                <a:spcPts val="11"/>
              </a:spcBef>
            </a:pPr>
            <a:endParaRPr sz="3600" dirty="0">
              <a:latin typeface="Book Antiqua" pitchFamily="18" charset="0"/>
              <a:cs typeface="Times New Roman"/>
            </a:endParaRPr>
          </a:p>
          <a:p>
            <a:pPr marL="13336" marR="5080" indent="-1270">
              <a:lnSpc>
                <a:spcPct val="102600"/>
              </a:lnSpc>
            </a:pPr>
            <a:r>
              <a:rPr sz="3600" spc="136" dirty="0">
                <a:solidFill>
                  <a:srgbClr val="17161B"/>
                </a:solidFill>
                <a:latin typeface="Book Antiqua" pitchFamily="18" charset="0"/>
                <a:cs typeface="Verdana"/>
              </a:rPr>
              <a:t>Gyroscope</a:t>
            </a:r>
            <a:r>
              <a:rPr sz="3600" spc="136" dirty="0">
                <a:solidFill>
                  <a:srgbClr val="17161B"/>
                </a:solidFill>
                <a:latin typeface="Book Antiqua" pitchFamily="18" charset="0"/>
                <a:cs typeface="Calibri"/>
              </a:rPr>
              <a:t>-  </a:t>
            </a:r>
            <a:r>
              <a:rPr sz="3600" spc="139" dirty="0" smtClean="0">
                <a:solidFill>
                  <a:srgbClr val="17161B"/>
                </a:solidFill>
                <a:latin typeface="Book Antiqua" pitchFamily="18" charset="0"/>
                <a:cs typeface="Verdana"/>
              </a:rPr>
              <a:t>A</a:t>
            </a:r>
            <a:r>
              <a:rPr sz="3600" spc="355" dirty="0" smtClean="0">
                <a:solidFill>
                  <a:srgbClr val="17161B"/>
                </a:solidFill>
                <a:latin typeface="Book Antiqua" pitchFamily="18" charset="0"/>
                <a:cs typeface="Verdana"/>
              </a:rPr>
              <a:t>cc</a:t>
            </a:r>
            <a:r>
              <a:rPr sz="3600" spc="50" dirty="0" smtClean="0">
                <a:solidFill>
                  <a:srgbClr val="17161B"/>
                </a:solidFill>
                <a:latin typeface="Book Antiqua" pitchFamily="18" charset="0"/>
                <a:cs typeface="Verdana"/>
              </a:rPr>
              <a:t>e</a:t>
            </a:r>
            <a:r>
              <a:rPr sz="3600" spc="125" dirty="0" smtClean="0">
                <a:solidFill>
                  <a:srgbClr val="17161B"/>
                </a:solidFill>
                <a:latin typeface="Book Antiqua" pitchFamily="18" charset="0"/>
                <a:cs typeface="Verdana"/>
              </a:rPr>
              <a:t>l</a:t>
            </a:r>
            <a:r>
              <a:rPr sz="3600" spc="50" dirty="0" smtClean="0">
                <a:solidFill>
                  <a:srgbClr val="17161B"/>
                </a:solidFill>
                <a:latin typeface="Book Antiqua" pitchFamily="18" charset="0"/>
                <a:cs typeface="Verdana"/>
              </a:rPr>
              <a:t>e</a:t>
            </a:r>
            <a:r>
              <a:rPr sz="3600" spc="-89" dirty="0" smtClean="0">
                <a:solidFill>
                  <a:srgbClr val="17161B"/>
                </a:solidFill>
                <a:latin typeface="Book Antiqua" pitchFamily="18" charset="0"/>
                <a:cs typeface="Verdana"/>
              </a:rPr>
              <a:t>r</a:t>
            </a:r>
            <a:r>
              <a:rPr sz="3600" spc="125" dirty="0" smtClean="0">
                <a:solidFill>
                  <a:srgbClr val="17161B"/>
                </a:solidFill>
                <a:latin typeface="Book Antiqua" pitchFamily="18" charset="0"/>
                <a:cs typeface="Verdana"/>
              </a:rPr>
              <a:t>o</a:t>
            </a:r>
            <a:r>
              <a:rPr sz="3600" spc="-30" dirty="0" smtClean="0">
                <a:solidFill>
                  <a:srgbClr val="17161B"/>
                </a:solidFill>
                <a:latin typeface="Book Antiqua" pitchFamily="18" charset="0"/>
                <a:cs typeface="Verdana"/>
              </a:rPr>
              <a:t>m</a:t>
            </a:r>
            <a:r>
              <a:rPr sz="3600" spc="50" dirty="0" smtClean="0">
                <a:solidFill>
                  <a:srgbClr val="17161B"/>
                </a:solidFill>
                <a:latin typeface="Book Antiqua" pitchFamily="18" charset="0"/>
                <a:cs typeface="Verdana"/>
              </a:rPr>
              <a:t>e</a:t>
            </a:r>
            <a:r>
              <a:rPr sz="3600" spc="-25" dirty="0" smtClean="0">
                <a:solidFill>
                  <a:srgbClr val="17161B"/>
                </a:solidFill>
                <a:latin typeface="Book Antiqua" pitchFamily="18" charset="0"/>
                <a:cs typeface="Verdana"/>
              </a:rPr>
              <a:t>t</a:t>
            </a:r>
            <a:r>
              <a:rPr sz="3600" spc="50" dirty="0" smtClean="0">
                <a:solidFill>
                  <a:srgbClr val="17161B"/>
                </a:solidFill>
                <a:latin typeface="Book Antiqua" pitchFamily="18" charset="0"/>
                <a:cs typeface="Verdana"/>
              </a:rPr>
              <a:t>e</a:t>
            </a:r>
            <a:r>
              <a:rPr sz="3600" spc="-86" dirty="0" smtClean="0">
                <a:solidFill>
                  <a:srgbClr val="17161B"/>
                </a:solidFill>
                <a:latin typeface="Book Antiqua" pitchFamily="18" charset="0"/>
                <a:cs typeface="Verdana"/>
              </a:rPr>
              <a:t>r</a:t>
            </a:r>
            <a:endParaRPr lang="en-US" sz="3600" spc="-86" dirty="0" smtClean="0">
              <a:solidFill>
                <a:srgbClr val="17161B"/>
              </a:solidFill>
              <a:latin typeface="Book Antiqua" pitchFamily="18" charset="0"/>
              <a:cs typeface="Verdana"/>
            </a:endParaRPr>
          </a:p>
          <a:p>
            <a:pPr marL="13336" marR="5080" indent="-1270">
              <a:lnSpc>
                <a:spcPct val="102600"/>
              </a:lnSpc>
            </a:pPr>
            <a:endParaRPr sz="3600" dirty="0">
              <a:solidFill>
                <a:schemeClr val="bg1"/>
              </a:solidFill>
              <a:latin typeface="Book Antiqua" pitchFamily="18" charset="0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87200" y="1127856"/>
            <a:ext cx="5955030" cy="8470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5400" spc="250" dirty="0">
                <a:solidFill>
                  <a:srgbClr val="F6F4FA"/>
                </a:solidFill>
                <a:latin typeface="Verdana"/>
                <a:cs typeface="Verdana"/>
              </a:rPr>
              <a:t>H</a:t>
            </a:r>
            <a:r>
              <a:rPr sz="5400" spc="214" dirty="0">
                <a:solidFill>
                  <a:srgbClr val="F6F4FA"/>
                </a:solidFill>
                <a:latin typeface="Verdana"/>
                <a:cs typeface="Verdana"/>
              </a:rPr>
              <a:t>A</a:t>
            </a:r>
            <a:r>
              <a:rPr sz="5400" spc="-70" dirty="0">
                <a:solidFill>
                  <a:srgbClr val="F6F4FA"/>
                </a:solidFill>
                <a:latin typeface="Verdana"/>
                <a:cs typeface="Verdana"/>
              </a:rPr>
              <a:t>R</a:t>
            </a:r>
            <a:r>
              <a:rPr sz="5400" spc="-64" dirty="0">
                <a:solidFill>
                  <a:srgbClr val="F6F4FA"/>
                </a:solidFill>
                <a:latin typeface="Verdana"/>
                <a:cs typeface="Verdana"/>
              </a:rPr>
              <a:t>D</a:t>
            </a:r>
            <a:r>
              <a:rPr sz="5400" spc="330" dirty="0">
                <a:solidFill>
                  <a:srgbClr val="F6F4FA"/>
                </a:solidFill>
                <a:latin typeface="Verdana"/>
                <a:cs typeface="Verdana"/>
              </a:rPr>
              <a:t>W</a:t>
            </a:r>
            <a:r>
              <a:rPr sz="5400" spc="214" dirty="0">
                <a:solidFill>
                  <a:srgbClr val="F6F4FA"/>
                </a:solidFill>
                <a:latin typeface="Verdana"/>
                <a:cs typeface="Verdana"/>
              </a:rPr>
              <a:t>A</a:t>
            </a:r>
            <a:r>
              <a:rPr sz="5400" spc="-70" dirty="0">
                <a:solidFill>
                  <a:srgbClr val="F6F4FA"/>
                </a:solidFill>
                <a:latin typeface="Verdana"/>
                <a:cs typeface="Verdana"/>
              </a:rPr>
              <a:t>R</a:t>
            </a:r>
            <a:r>
              <a:rPr sz="5400" spc="105" dirty="0">
                <a:solidFill>
                  <a:srgbClr val="F6F4FA"/>
                </a:solidFill>
                <a:latin typeface="Verdana"/>
                <a:cs typeface="Verdana"/>
              </a:rPr>
              <a:t>E</a:t>
            </a:r>
            <a:endParaRPr sz="5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20400" y="2247900"/>
            <a:ext cx="9361806" cy="8470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5400" spc="180" dirty="0">
                <a:solidFill>
                  <a:srgbClr val="F6F4FA"/>
                </a:solidFill>
                <a:latin typeface="Verdana"/>
                <a:cs typeface="Verdana"/>
              </a:rPr>
              <a:t>IMPLEMENTATION</a:t>
            </a:r>
            <a:endParaRPr sz="5400" dirty="0">
              <a:latin typeface="Verdana"/>
              <a:cs typeface="Verdana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3686175"/>
            <a:ext cx="6381750" cy="2914650"/>
          </a:xfrm>
          <a:prstGeom prst="rect">
            <a:avLst/>
          </a:prstGeom>
        </p:spPr>
      </p:pic>
      <p:sp>
        <p:nvSpPr>
          <p:cNvPr id="18" name="object 8"/>
          <p:cNvSpPr/>
          <p:nvPr/>
        </p:nvSpPr>
        <p:spPr>
          <a:xfrm>
            <a:off x="1089183" y="1759753"/>
            <a:ext cx="215130" cy="215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6810375"/>
            <a:ext cx="5238750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283238" y="0"/>
            <a:ext cx="0" cy="10287000"/>
          </a:xfrm>
          <a:custGeom>
            <a:avLst/>
            <a:gdLst/>
            <a:ahLst/>
            <a:cxnLst/>
            <a:rect l="l" t="t" r="r" b="b"/>
            <a:pathLst>
              <a:path h="10287000">
                <a:moveTo>
                  <a:pt x="0" y="0"/>
                </a:moveTo>
                <a:lnTo>
                  <a:pt x="0" y="10286998"/>
                </a:lnTo>
              </a:path>
            </a:pathLst>
          </a:custGeom>
          <a:ln w="9524">
            <a:solidFill>
              <a:srgbClr val="F6F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22431" y="4586621"/>
            <a:ext cx="1113790" cy="1112520"/>
          </a:xfrm>
          <a:custGeom>
            <a:avLst/>
            <a:gdLst/>
            <a:ahLst/>
            <a:cxnLst/>
            <a:rect l="l" t="t" r="r" b="b"/>
            <a:pathLst>
              <a:path w="1113790" h="1112520">
                <a:moveTo>
                  <a:pt x="584203" y="1112520"/>
                </a:moveTo>
                <a:lnTo>
                  <a:pt x="529553" y="1112520"/>
                </a:lnTo>
                <a:lnTo>
                  <a:pt x="475167" y="1107440"/>
                </a:lnTo>
                <a:lnTo>
                  <a:pt x="434861" y="1099820"/>
                </a:lnTo>
                <a:lnTo>
                  <a:pt x="421567" y="1096010"/>
                </a:lnTo>
                <a:lnTo>
                  <a:pt x="408355" y="1093470"/>
                </a:lnTo>
                <a:lnTo>
                  <a:pt x="395225" y="1089660"/>
                </a:lnTo>
                <a:lnTo>
                  <a:pt x="382191" y="1084580"/>
                </a:lnTo>
                <a:lnTo>
                  <a:pt x="369271" y="1080770"/>
                </a:lnTo>
                <a:lnTo>
                  <a:pt x="331204" y="1065530"/>
                </a:lnTo>
                <a:lnTo>
                  <a:pt x="318782" y="1059180"/>
                </a:lnTo>
                <a:lnTo>
                  <a:pt x="306503" y="1054100"/>
                </a:lnTo>
                <a:lnTo>
                  <a:pt x="282390" y="1041400"/>
                </a:lnTo>
                <a:lnTo>
                  <a:pt x="258953" y="1026160"/>
                </a:lnTo>
                <a:lnTo>
                  <a:pt x="247493" y="1019810"/>
                </a:lnTo>
                <a:lnTo>
                  <a:pt x="236219" y="1010920"/>
                </a:lnTo>
                <a:lnTo>
                  <a:pt x="225146" y="1003300"/>
                </a:lnTo>
                <a:lnTo>
                  <a:pt x="214272" y="995680"/>
                </a:lnTo>
                <a:lnTo>
                  <a:pt x="182901" y="969010"/>
                </a:lnTo>
                <a:lnTo>
                  <a:pt x="153557" y="939800"/>
                </a:lnTo>
                <a:lnTo>
                  <a:pt x="126405" y="909320"/>
                </a:lnTo>
                <a:lnTo>
                  <a:pt x="101585" y="876300"/>
                </a:lnTo>
                <a:lnTo>
                  <a:pt x="93850" y="866140"/>
                </a:lnTo>
                <a:lnTo>
                  <a:pt x="86395" y="854710"/>
                </a:lnTo>
                <a:lnTo>
                  <a:pt x="79227" y="842010"/>
                </a:lnTo>
                <a:lnTo>
                  <a:pt x="72347" y="830580"/>
                </a:lnTo>
                <a:lnTo>
                  <a:pt x="65755" y="819150"/>
                </a:lnTo>
                <a:lnTo>
                  <a:pt x="59458" y="806450"/>
                </a:lnTo>
                <a:lnTo>
                  <a:pt x="53465" y="793750"/>
                </a:lnTo>
                <a:lnTo>
                  <a:pt x="47776" y="782320"/>
                </a:lnTo>
                <a:lnTo>
                  <a:pt x="32552" y="744220"/>
                </a:lnTo>
                <a:lnTo>
                  <a:pt x="23978" y="717550"/>
                </a:lnTo>
                <a:lnTo>
                  <a:pt x="20170" y="704850"/>
                </a:lnTo>
                <a:lnTo>
                  <a:pt x="10700" y="665480"/>
                </a:lnTo>
                <a:lnTo>
                  <a:pt x="4188" y="624840"/>
                </a:lnTo>
                <a:lnTo>
                  <a:pt x="670" y="584200"/>
                </a:lnTo>
                <a:lnTo>
                  <a:pt x="0" y="556260"/>
                </a:lnTo>
                <a:lnTo>
                  <a:pt x="167" y="542290"/>
                </a:lnTo>
                <a:lnTo>
                  <a:pt x="2681" y="501650"/>
                </a:lnTo>
                <a:lnTo>
                  <a:pt x="8197" y="461010"/>
                </a:lnTo>
                <a:lnTo>
                  <a:pt x="16688" y="420370"/>
                </a:lnTo>
                <a:lnTo>
                  <a:pt x="23978" y="394970"/>
                </a:lnTo>
                <a:lnTo>
                  <a:pt x="28107" y="381000"/>
                </a:lnTo>
                <a:lnTo>
                  <a:pt x="42389" y="342900"/>
                </a:lnTo>
                <a:lnTo>
                  <a:pt x="53465" y="318770"/>
                </a:lnTo>
                <a:lnTo>
                  <a:pt x="59458" y="306070"/>
                </a:lnTo>
                <a:lnTo>
                  <a:pt x="65755" y="293370"/>
                </a:lnTo>
                <a:lnTo>
                  <a:pt x="72347" y="281940"/>
                </a:lnTo>
                <a:lnTo>
                  <a:pt x="79227" y="270510"/>
                </a:lnTo>
                <a:lnTo>
                  <a:pt x="86395" y="257810"/>
                </a:lnTo>
                <a:lnTo>
                  <a:pt x="93850" y="246380"/>
                </a:lnTo>
                <a:lnTo>
                  <a:pt x="101585" y="234950"/>
                </a:lnTo>
                <a:lnTo>
                  <a:pt x="109589" y="224790"/>
                </a:lnTo>
                <a:lnTo>
                  <a:pt x="117862" y="213360"/>
                </a:lnTo>
                <a:lnTo>
                  <a:pt x="144258" y="182880"/>
                </a:lnTo>
                <a:lnTo>
                  <a:pt x="172890" y="152400"/>
                </a:lnTo>
                <a:lnTo>
                  <a:pt x="203598" y="125730"/>
                </a:lnTo>
                <a:lnTo>
                  <a:pt x="225146" y="109220"/>
                </a:lnTo>
                <a:lnTo>
                  <a:pt x="236219" y="100330"/>
                </a:lnTo>
                <a:lnTo>
                  <a:pt x="247493" y="92710"/>
                </a:lnTo>
                <a:lnTo>
                  <a:pt x="258953" y="86360"/>
                </a:lnTo>
                <a:lnTo>
                  <a:pt x="282390" y="71120"/>
                </a:lnTo>
                <a:lnTo>
                  <a:pt x="306503" y="58420"/>
                </a:lnTo>
                <a:lnTo>
                  <a:pt x="318782" y="53340"/>
                </a:lnTo>
                <a:lnTo>
                  <a:pt x="331204" y="46990"/>
                </a:lnTo>
                <a:lnTo>
                  <a:pt x="369271" y="31750"/>
                </a:lnTo>
                <a:lnTo>
                  <a:pt x="382191" y="27940"/>
                </a:lnTo>
                <a:lnTo>
                  <a:pt x="395225" y="22860"/>
                </a:lnTo>
                <a:lnTo>
                  <a:pt x="408355" y="19050"/>
                </a:lnTo>
                <a:lnTo>
                  <a:pt x="421567" y="16510"/>
                </a:lnTo>
                <a:lnTo>
                  <a:pt x="434861" y="12700"/>
                </a:lnTo>
                <a:lnTo>
                  <a:pt x="475167" y="5080"/>
                </a:lnTo>
                <a:lnTo>
                  <a:pt x="529553" y="0"/>
                </a:lnTo>
                <a:lnTo>
                  <a:pt x="584203" y="0"/>
                </a:lnTo>
                <a:lnTo>
                  <a:pt x="638589" y="5080"/>
                </a:lnTo>
                <a:lnTo>
                  <a:pt x="678895" y="12700"/>
                </a:lnTo>
                <a:lnTo>
                  <a:pt x="692188" y="16510"/>
                </a:lnTo>
                <a:lnTo>
                  <a:pt x="705401" y="19050"/>
                </a:lnTo>
                <a:lnTo>
                  <a:pt x="718531" y="22860"/>
                </a:lnTo>
                <a:lnTo>
                  <a:pt x="731565" y="27940"/>
                </a:lnTo>
                <a:lnTo>
                  <a:pt x="744485" y="31750"/>
                </a:lnTo>
                <a:lnTo>
                  <a:pt x="782552" y="46990"/>
                </a:lnTo>
                <a:lnTo>
                  <a:pt x="794974" y="53340"/>
                </a:lnTo>
                <a:lnTo>
                  <a:pt x="807253" y="58420"/>
                </a:lnTo>
                <a:lnTo>
                  <a:pt x="831366" y="71120"/>
                </a:lnTo>
                <a:lnTo>
                  <a:pt x="854803" y="86360"/>
                </a:lnTo>
                <a:lnTo>
                  <a:pt x="866263" y="92710"/>
                </a:lnTo>
                <a:lnTo>
                  <a:pt x="877537" y="100330"/>
                </a:lnTo>
                <a:lnTo>
                  <a:pt x="888610" y="109220"/>
                </a:lnTo>
                <a:lnTo>
                  <a:pt x="899484" y="116840"/>
                </a:lnTo>
                <a:lnTo>
                  <a:pt x="930855" y="143510"/>
                </a:lnTo>
                <a:lnTo>
                  <a:pt x="960199" y="172720"/>
                </a:lnTo>
                <a:lnTo>
                  <a:pt x="987351" y="203200"/>
                </a:lnTo>
                <a:lnTo>
                  <a:pt x="1004167" y="224790"/>
                </a:lnTo>
                <a:lnTo>
                  <a:pt x="1012171" y="234950"/>
                </a:lnTo>
                <a:lnTo>
                  <a:pt x="1019905" y="246380"/>
                </a:lnTo>
                <a:lnTo>
                  <a:pt x="1027361" y="257810"/>
                </a:lnTo>
                <a:lnTo>
                  <a:pt x="1034529" y="270510"/>
                </a:lnTo>
                <a:lnTo>
                  <a:pt x="1041409" y="281940"/>
                </a:lnTo>
                <a:lnTo>
                  <a:pt x="1048001" y="293370"/>
                </a:lnTo>
                <a:lnTo>
                  <a:pt x="1054297" y="306070"/>
                </a:lnTo>
                <a:lnTo>
                  <a:pt x="1060291" y="318770"/>
                </a:lnTo>
                <a:lnTo>
                  <a:pt x="1065980" y="330200"/>
                </a:lnTo>
                <a:lnTo>
                  <a:pt x="1081204" y="368300"/>
                </a:lnTo>
                <a:lnTo>
                  <a:pt x="1089777" y="394970"/>
                </a:lnTo>
                <a:lnTo>
                  <a:pt x="1093585" y="407670"/>
                </a:lnTo>
                <a:lnTo>
                  <a:pt x="1103056" y="447040"/>
                </a:lnTo>
                <a:lnTo>
                  <a:pt x="1109568" y="487680"/>
                </a:lnTo>
                <a:lnTo>
                  <a:pt x="1113086" y="528320"/>
                </a:lnTo>
                <a:lnTo>
                  <a:pt x="1113756" y="556260"/>
                </a:lnTo>
                <a:lnTo>
                  <a:pt x="1113589" y="570230"/>
                </a:lnTo>
                <a:lnTo>
                  <a:pt x="1111075" y="610870"/>
                </a:lnTo>
                <a:lnTo>
                  <a:pt x="1105559" y="651510"/>
                </a:lnTo>
                <a:lnTo>
                  <a:pt x="1097068" y="692150"/>
                </a:lnTo>
                <a:lnTo>
                  <a:pt x="1089777" y="717550"/>
                </a:lnTo>
                <a:lnTo>
                  <a:pt x="1085649" y="731520"/>
                </a:lnTo>
                <a:lnTo>
                  <a:pt x="1071367" y="769620"/>
                </a:lnTo>
                <a:lnTo>
                  <a:pt x="1060291" y="793750"/>
                </a:lnTo>
                <a:lnTo>
                  <a:pt x="1054297" y="806450"/>
                </a:lnTo>
                <a:lnTo>
                  <a:pt x="1048001" y="819150"/>
                </a:lnTo>
                <a:lnTo>
                  <a:pt x="1041409" y="830580"/>
                </a:lnTo>
                <a:lnTo>
                  <a:pt x="1034529" y="842010"/>
                </a:lnTo>
                <a:lnTo>
                  <a:pt x="1027361" y="854710"/>
                </a:lnTo>
                <a:lnTo>
                  <a:pt x="1019905" y="866140"/>
                </a:lnTo>
                <a:lnTo>
                  <a:pt x="1012171" y="876300"/>
                </a:lnTo>
                <a:lnTo>
                  <a:pt x="1004167" y="887730"/>
                </a:lnTo>
                <a:lnTo>
                  <a:pt x="978549" y="919480"/>
                </a:lnTo>
                <a:lnTo>
                  <a:pt x="950650" y="949960"/>
                </a:lnTo>
                <a:lnTo>
                  <a:pt x="920619" y="977900"/>
                </a:lnTo>
                <a:lnTo>
                  <a:pt x="888610" y="1003300"/>
                </a:lnTo>
                <a:lnTo>
                  <a:pt x="877537" y="1010920"/>
                </a:lnTo>
                <a:lnTo>
                  <a:pt x="866263" y="1019810"/>
                </a:lnTo>
                <a:lnTo>
                  <a:pt x="854803" y="1026160"/>
                </a:lnTo>
                <a:lnTo>
                  <a:pt x="831366" y="1041400"/>
                </a:lnTo>
                <a:lnTo>
                  <a:pt x="807253" y="1054100"/>
                </a:lnTo>
                <a:lnTo>
                  <a:pt x="794974" y="1059180"/>
                </a:lnTo>
                <a:lnTo>
                  <a:pt x="782552" y="1065530"/>
                </a:lnTo>
                <a:lnTo>
                  <a:pt x="744485" y="1080770"/>
                </a:lnTo>
                <a:lnTo>
                  <a:pt x="731565" y="1084580"/>
                </a:lnTo>
                <a:lnTo>
                  <a:pt x="718531" y="1089660"/>
                </a:lnTo>
                <a:lnTo>
                  <a:pt x="705401" y="1093470"/>
                </a:lnTo>
                <a:lnTo>
                  <a:pt x="692188" y="1096010"/>
                </a:lnTo>
                <a:lnTo>
                  <a:pt x="678895" y="1099820"/>
                </a:lnTo>
                <a:lnTo>
                  <a:pt x="638589" y="1107440"/>
                </a:lnTo>
                <a:lnTo>
                  <a:pt x="584203" y="1112520"/>
                </a:lnTo>
                <a:close/>
              </a:path>
            </a:pathLst>
          </a:custGeom>
          <a:solidFill>
            <a:srgbClr val="21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24304" y="2889854"/>
            <a:ext cx="310516" cy="4116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4"/>
              </a:lnSpc>
            </a:pPr>
            <a:r>
              <a:rPr sz="3700" spc="100" dirty="0" smtClean="0">
                <a:solidFill>
                  <a:srgbClr val="F6F4FA"/>
                </a:solidFill>
                <a:latin typeface="Lucida Sans Unicode"/>
                <a:cs typeface="Lucida Sans Unicode"/>
              </a:rPr>
              <a:t>1</a:t>
            </a:r>
            <a:endParaRPr sz="3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700" dirty="0">
              <a:latin typeface="Times New Roman"/>
              <a:cs typeface="Times New Roman"/>
            </a:endParaRPr>
          </a:p>
          <a:p>
            <a:pPr>
              <a:spcBef>
                <a:spcPts val="3300"/>
              </a:spcBef>
            </a:pPr>
            <a:r>
              <a:rPr sz="3700" spc="100" dirty="0">
                <a:solidFill>
                  <a:srgbClr val="F6F4FA"/>
                </a:solidFill>
                <a:latin typeface="Lucida Sans Unicode"/>
                <a:cs typeface="Lucida Sans Unicode"/>
              </a:rPr>
              <a:t>2</a:t>
            </a:r>
            <a:endParaRPr sz="37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3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700" dirty="0">
              <a:latin typeface="Times New Roman"/>
              <a:cs typeface="Times New Roman"/>
            </a:endParaRPr>
          </a:p>
          <a:p>
            <a:pPr>
              <a:spcBef>
                <a:spcPts val="3011"/>
              </a:spcBef>
            </a:pPr>
            <a:r>
              <a:rPr sz="3700" spc="100" dirty="0">
                <a:solidFill>
                  <a:srgbClr val="F6F4FA"/>
                </a:solidFill>
                <a:latin typeface="Lucida Sans Unicode"/>
                <a:cs typeface="Lucida Sans Unicode"/>
              </a:rPr>
              <a:t>3</a:t>
            </a:r>
            <a:endParaRPr sz="37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33700" y="3372456"/>
            <a:ext cx="12420600" cy="5509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14400" y="1985033"/>
            <a:ext cx="16611600" cy="78559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wrap="square" lIns="0" tIns="24764" rIns="0" bIns="0" rtlCol="0">
            <a:spAutoFit/>
          </a:bodyPr>
          <a:lstStyle/>
          <a:p>
            <a:pPr marL="3195294" marR="5080" indent="-2988287">
              <a:lnSpc>
                <a:spcPts val="6559"/>
              </a:lnSpc>
              <a:spcBef>
                <a:spcPts val="195"/>
              </a:spcBef>
            </a:pPr>
            <a:r>
              <a:rPr sz="3600" spc="170" dirty="0">
                <a:solidFill>
                  <a:schemeClr val="bg1"/>
                </a:solidFill>
                <a:latin typeface="Book Antiqua" pitchFamily="18" charset="0"/>
              </a:rPr>
              <a:t>Geofencing</a:t>
            </a:r>
            <a:r>
              <a:rPr sz="3600" spc="-68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sz="3600" spc="189" dirty="0">
                <a:solidFill>
                  <a:schemeClr val="bg1"/>
                </a:solidFill>
                <a:latin typeface="Book Antiqua" pitchFamily="18" charset="0"/>
              </a:rPr>
              <a:t>and</a:t>
            </a:r>
            <a:r>
              <a:rPr sz="3600" spc="-675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sz="3600" spc="220" dirty="0">
                <a:solidFill>
                  <a:schemeClr val="bg1"/>
                </a:solidFill>
                <a:latin typeface="Book Antiqua" pitchFamily="18" charset="0"/>
              </a:rPr>
              <a:t>RFID</a:t>
            </a:r>
            <a:r>
              <a:rPr sz="3600" spc="-675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sz="3600" spc="20" dirty="0">
                <a:solidFill>
                  <a:schemeClr val="bg1"/>
                </a:solidFill>
                <a:latin typeface="Book Antiqua" pitchFamily="18" charset="0"/>
              </a:rPr>
              <a:t>for</a:t>
            </a:r>
            <a:r>
              <a:rPr sz="3600" spc="-675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sz="3600" spc="86" dirty="0">
                <a:solidFill>
                  <a:schemeClr val="bg1"/>
                </a:solidFill>
                <a:latin typeface="Book Antiqua" pitchFamily="18" charset="0"/>
              </a:rPr>
              <a:t>monitoring</a:t>
            </a:r>
            <a:r>
              <a:rPr sz="3600" spc="-675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sz="3600" spc="189" dirty="0">
                <a:solidFill>
                  <a:schemeClr val="bg1"/>
                </a:solidFill>
                <a:latin typeface="Book Antiqua" pitchFamily="18" charset="0"/>
              </a:rPr>
              <a:t>and  </a:t>
            </a:r>
            <a:r>
              <a:rPr sz="3600" spc="114" dirty="0">
                <a:solidFill>
                  <a:schemeClr val="bg1"/>
                </a:solidFill>
                <a:latin typeface="Book Antiqua" pitchFamily="18" charset="0"/>
              </a:rPr>
              <a:t>visualising</a:t>
            </a:r>
            <a:r>
              <a:rPr sz="3600" spc="-68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sz="3600" spc="155" dirty="0">
                <a:solidFill>
                  <a:schemeClr val="bg1"/>
                </a:solidFill>
                <a:latin typeface="Book Antiqua" pitchFamily="18" charset="0"/>
              </a:rPr>
              <a:t>the</a:t>
            </a:r>
            <a:r>
              <a:rPr sz="3600" spc="-680" dirty="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sz="3600" spc="214" dirty="0">
                <a:solidFill>
                  <a:schemeClr val="bg1"/>
                </a:solidFill>
                <a:latin typeface="Book Antiqua" pitchFamily="18" charset="0"/>
              </a:rPr>
              <a:t>vehicle</a:t>
            </a:r>
          </a:p>
        </p:txBody>
      </p:sp>
      <p:sp>
        <p:nvSpPr>
          <p:cNvPr id="14" name="object 8"/>
          <p:cNvSpPr/>
          <p:nvPr/>
        </p:nvSpPr>
        <p:spPr>
          <a:xfrm>
            <a:off x="488565" y="2247900"/>
            <a:ext cx="215130" cy="215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444" y="796957"/>
            <a:ext cx="5151120" cy="1631984"/>
          </a:xfrm>
          <a:prstGeom prst="rect">
            <a:avLst/>
          </a:prstGeom>
        </p:spPr>
        <p:txBody>
          <a:bodyPr vert="horz" wrap="square" lIns="0" tIns="24764" rIns="0" bIns="0" rtlCol="0">
            <a:spAutoFit/>
          </a:bodyPr>
          <a:lstStyle/>
          <a:p>
            <a:pPr marL="12700" marR="5080">
              <a:lnSpc>
                <a:spcPts val="6559"/>
              </a:lnSpc>
              <a:spcBef>
                <a:spcPts val="195"/>
              </a:spcBef>
            </a:pPr>
            <a:r>
              <a:rPr sz="3600" spc="204" dirty="0" smtClean="0">
                <a:solidFill>
                  <a:srgbClr val="17161B"/>
                </a:solidFill>
                <a:latin typeface="Book Antiqua" pitchFamily="18" charset="0"/>
              </a:rPr>
              <a:t>Better </a:t>
            </a:r>
            <a:r>
              <a:rPr sz="3600" spc="150" dirty="0" smtClean="0">
                <a:solidFill>
                  <a:srgbClr val="17161B"/>
                </a:solidFill>
                <a:latin typeface="Book Antiqua" pitchFamily="18" charset="0"/>
              </a:rPr>
              <a:t>then  </a:t>
            </a:r>
            <a:r>
              <a:rPr sz="3600" spc="195" dirty="0" smtClean="0">
                <a:solidFill>
                  <a:srgbClr val="17161B"/>
                </a:solidFill>
                <a:latin typeface="Book Antiqua" pitchFamily="18" charset="0"/>
              </a:rPr>
              <a:t>camera</a:t>
            </a:r>
            <a:r>
              <a:rPr sz="3600" spc="-745" dirty="0" smtClean="0">
                <a:solidFill>
                  <a:srgbClr val="17161B"/>
                </a:solidFill>
                <a:latin typeface="Book Antiqua" pitchFamily="18" charset="0"/>
              </a:rPr>
              <a:t> </a:t>
            </a:r>
            <a:r>
              <a:rPr sz="3600" spc="175" dirty="0" smtClean="0">
                <a:solidFill>
                  <a:srgbClr val="17161B"/>
                </a:solidFill>
                <a:latin typeface="Book Antiqua" pitchFamily="18" charset="0"/>
              </a:rPr>
              <a:t>system</a:t>
            </a:r>
            <a:endParaRPr sz="3600" spc="175" dirty="0">
              <a:solidFill>
                <a:srgbClr val="17161B"/>
              </a:solidFill>
              <a:latin typeface="Book Antiqua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8301" y="3156094"/>
            <a:ext cx="224680" cy="224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24011" y="2695753"/>
            <a:ext cx="2904490" cy="1717777"/>
          </a:xfrm>
          <a:prstGeom prst="rect">
            <a:avLst/>
          </a:prstGeom>
        </p:spPr>
        <p:txBody>
          <a:bodyPr vert="horz" wrap="square" lIns="0" tIns="24764" rIns="0" bIns="0" rtlCol="0">
            <a:spAutoFit/>
          </a:bodyPr>
          <a:lstStyle/>
          <a:p>
            <a:pPr marL="12700" marR="5080">
              <a:lnSpc>
                <a:spcPts val="6559"/>
              </a:lnSpc>
              <a:spcBef>
                <a:spcPts val="195"/>
              </a:spcBef>
            </a:pPr>
            <a:r>
              <a:rPr sz="3600" spc="225" dirty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Give</a:t>
            </a:r>
            <a:r>
              <a:rPr sz="3600" spc="-761" dirty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 </a:t>
            </a:r>
            <a:r>
              <a:rPr sz="3600" spc="175" dirty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live  </a:t>
            </a:r>
            <a:r>
              <a:rPr sz="3600" spc="120" dirty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location</a:t>
            </a:r>
            <a:endParaRPr sz="3600" dirty="0">
              <a:latin typeface="Book Antiqua" pitchFamily="18" charset="0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5961" y="5364407"/>
            <a:ext cx="224680" cy="224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24011" y="5193657"/>
            <a:ext cx="4705986" cy="566180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600" spc="125" dirty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Cost</a:t>
            </a:r>
            <a:r>
              <a:rPr sz="3600" spc="-720" dirty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 </a:t>
            </a:r>
            <a:r>
              <a:rPr lang="en-US" sz="3600" spc="-720" dirty="0" smtClean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 </a:t>
            </a:r>
            <a:r>
              <a:rPr lang="en-US" sz="3600" spc="175" dirty="0" smtClean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E</a:t>
            </a:r>
            <a:r>
              <a:rPr sz="3600" spc="175" dirty="0" smtClean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ffective</a:t>
            </a:r>
            <a:endParaRPr sz="3600" dirty="0">
              <a:latin typeface="Book Antiqua" pitchFamily="18" charset="0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8760" y="7206932"/>
            <a:ext cx="224680" cy="224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24010" y="6858929"/>
            <a:ext cx="5478780" cy="2564162"/>
          </a:xfrm>
          <a:prstGeom prst="rect">
            <a:avLst/>
          </a:prstGeom>
        </p:spPr>
        <p:txBody>
          <a:bodyPr vert="horz" wrap="square" lIns="0" tIns="24764" rIns="0" bIns="0" rtlCol="0">
            <a:spAutoFit/>
          </a:bodyPr>
          <a:lstStyle/>
          <a:p>
            <a:pPr marL="12700" marR="5080">
              <a:lnSpc>
                <a:spcPts val="6559"/>
              </a:lnSpc>
              <a:spcBef>
                <a:spcPts val="195"/>
              </a:spcBef>
            </a:pPr>
            <a:r>
              <a:rPr sz="3600" spc="111" dirty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Monitoring </a:t>
            </a:r>
            <a:r>
              <a:rPr sz="3600" spc="189" dirty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and  </a:t>
            </a:r>
            <a:r>
              <a:rPr sz="3600" spc="100" dirty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visualisation </a:t>
            </a:r>
            <a:r>
              <a:rPr sz="3600" spc="36" dirty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of  </a:t>
            </a:r>
            <a:r>
              <a:rPr sz="3600" spc="214" dirty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vehicle</a:t>
            </a:r>
            <a:r>
              <a:rPr sz="3600" spc="-761" dirty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 </a:t>
            </a:r>
            <a:r>
              <a:rPr sz="3600" spc="155" dirty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tracking  </a:t>
            </a:r>
            <a:r>
              <a:rPr sz="3600" spc="225" dirty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become</a:t>
            </a:r>
            <a:r>
              <a:rPr sz="3600" spc="-686" dirty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 </a:t>
            </a:r>
            <a:r>
              <a:rPr sz="3600" spc="229" dirty="0">
                <a:solidFill>
                  <a:srgbClr val="17161B"/>
                </a:solidFill>
                <a:latin typeface="Book Antiqua" pitchFamily="18" charset="0"/>
                <a:cs typeface="Lucida Sans Unicode"/>
              </a:rPr>
              <a:t>easy</a:t>
            </a:r>
            <a:endParaRPr sz="3600" dirty="0">
              <a:latin typeface="Book Antiqua" pitchFamily="18" charset="0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87160" y="2"/>
            <a:ext cx="6400800" cy="10287000"/>
          </a:xfrm>
          <a:custGeom>
            <a:avLst/>
            <a:gdLst/>
            <a:ahLst/>
            <a:cxnLst/>
            <a:rect l="l" t="t" r="r" b="b"/>
            <a:pathLst>
              <a:path w="6400800" h="10287000">
                <a:moveTo>
                  <a:pt x="64007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400799" y="0"/>
                </a:lnTo>
                <a:lnTo>
                  <a:pt x="6400799" y="10286999"/>
                </a:lnTo>
                <a:close/>
              </a:path>
            </a:pathLst>
          </a:custGeom>
          <a:solidFill>
            <a:srgbClr val="215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858633" y="2698609"/>
            <a:ext cx="2381250" cy="372153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79068" marR="5080" indent="-167004" algn="just">
              <a:lnSpc>
                <a:spcPts val="9570"/>
              </a:lnSpc>
              <a:spcBef>
                <a:spcPts val="220"/>
              </a:spcBef>
            </a:pPr>
            <a:r>
              <a:rPr sz="7700" spc="295" dirty="0">
                <a:solidFill>
                  <a:srgbClr val="F6F4FA"/>
                </a:solidFill>
                <a:latin typeface="Lucida Sans Unicode"/>
                <a:cs typeface="Lucida Sans Unicode"/>
              </a:rPr>
              <a:t>U</a:t>
            </a:r>
            <a:r>
              <a:rPr sz="7700" spc="130" dirty="0">
                <a:solidFill>
                  <a:srgbClr val="F6F4FA"/>
                </a:solidFill>
                <a:latin typeface="Lucida Sans Unicode"/>
                <a:cs typeface="Lucida Sans Unicode"/>
              </a:rPr>
              <a:t>s</a:t>
            </a:r>
            <a:r>
              <a:rPr sz="7700" spc="380" dirty="0">
                <a:solidFill>
                  <a:srgbClr val="F6F4FA"/>
                </a:solidFill>
                <a:latin typeface="Lucida Sans Unicode"/>
                <a:cs typeface="Lucida Sans Unicode"/>
              </a:rPr>
              <a:t>e</a:t>
            </a:r>
            <a:r>
              <a:rPr sz="7700" spc="100" dirty="0">
                <a:solidFill>
                  <a:srgbClr val="F6F4FA"/>
                </a:solidFill>
                <a:latin typeface="Lucida Sans Unicode"/>
                <a:cs typeface="Lucida Sans Unicode"/>
              </a:rPr>
              <a:t>s  </a:t>
            </a:r>
            <a:r>
              <a:rPr sz="7700" spc="300" dirty="0">
                <a:solidFill>
                  <a:srgbClr val="F6F4FA"/>
                </a:solidFill>
                <a:latin typeface="Lucida Sans Unicode"/>
                <a:cs typeface="Lucida Sans Unicode"/>
              </a:rPr>
              <a:t>and  </a:t>
            </a:r>
            <a:r>
              <a:rPr sz="7700" spc="775" dirty="0">
                <a:solidFill>
                  <a:srgbClr val="F6F4FA"/>
                </a:solidFill>
                <a:latin typeface="Lucida Sans Unicode"/>
                <a:cs typeface="Lucida Sans Unicode"/>
              </a:rPr>
              <a:t>P</a:t>
            </a:r>
            <a:r>
              <a:rPr sz="7700" spc="5" dirty="0">
                <a:solidFill>
                  <a:srgbClr val="F6F4FA"/>
                </a:solidFill>
                <a:latin typeface="Lucida Sans Unicode"/>
                <a:cs typeface="Lucida Sans Unicode"/>
              </a:rPr>
              <a:t>r</a:t>
            </a:r>
            <a:r>
              <a:rPr sz="7700" spc="136" dirty="0">
                <a:solidFill>
                  <a:srgbClr val="F6F4FA"/>
                </a:solidFill>
                <a:latin typeface="Lucida Sans Unicode"/>
                <a:cs typeface="Lucida Sans Unicode"/>
              </a:rPr>
              <a:t>os</a:t>
            </a:r>
            <a:endParaRPr sz="7700">
              <a:latin typeface="Lucida Sans Unicode"/>
              <a:cs typeface="Lucida Sans Unicode"/>
            </a:endParaRPr>
          </a:p>
        </p:txBody>
      </p:sp>
      <p:sp>
        <p:nvSpPr>
          <p:cNvPr id="13" name="object 3"/>
          <p:cNvSpPr/>
          <p:nvPr/>
        </p:nvSpPr>
        <p:spPr>
          <a:xfrm>
            <a:off x="1326480" y="1104900"/>
            <a:ext cx="224680" cy="224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91200" y="4049643"/>
            <a:ext cx="5993130" cy="8470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5400" spc="345" dirty="0">
                <a:solidFill>
                  <a:srgbClr val="17161B"/>
                </a:solidFill>
              </a:rPr>
              <a:t>THANK</a:t>
            </a:r>
            <a:r>
              <a:rPr sz="5400" spc="-1039" dirty="0">
                <a:solidFill>
                  <a:srgbClr val="17161B"/>
                </a:solidFill>
              </a:rPr>
              <a:t> </a:t>
            </a:r>
            <a:r>
              <a:rPr sz="5400" spc="261" dirty="0">
                <a:solidFill>
                  <a:srgbClr val="17161B"/>
                </a:solidFill>
              </a:rPr>
              <a:t>YOU</a:t>
            </a:r>
            <a:endParaRPr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95</Words>
  <Application>Microsoft Office PowerPoint</Application>
  <PresentationFormat>Custom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AUTO TRACKER</vt:lpstr>
      <vt:lpstr>PROBLEM STATEMENT</vt:lpstr>
      <vt:lpstr>PowerPoint Presentation</vt:lpstr>
      <vt:lpstr>PowerPoint Presentation</vt:lpstr>
      <vt:lpstr>Client Server  Architecture</vt:lpstr>
      <vt:lpstr>Geofencing and RFID for monitoring and  visualising the vehicle</vt:lpstr>
      <vt:lpstr>Better then  camera system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TRACKER</dc:title>
  <dc:creator>Rohan</dc:creator>
  <cp:lastModifiedBy>Rohan</cp:lastModifiedBy>
  <cp:revision>14</cp:revision>
  <dcterms:created xsi:type="dcterms:W3CDTF">2020-01-18T18:31:53Z</dcterms:created>
  <dcterms:modified xsi:type="dcterms:W3CDTF">2020-01-19T04:13:13Z</dcterms:modified>
</cp:coreProperties>
</file>