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321" y="178352"/>
            <a:ext cx="9097097" cy="3560618"/>
          </a:xfrm>
        </p:spPr>
        <p:txBody>
          <a:bodyPr/>
          <a:lstStyle/>
          <a:p>
            <a:r>
              <a:rPr lang="en-US" dirty="0" smtClean="0"/>
              <a:t>Online Food ordering System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2002" y="4918362"/>
            <a:ext cx="2664831" cy="1229771"/>
          </a:xfrm>
        </p:spPr>
        <p:txBody>
          <a:bodyPr/>
          <a:lstStyle/>
          <a:p>
            <a:r>
              <a:rPr lang="en-US" dirty="0" smtClean="0"/>
              <a:t>B. Sai Krishna</a:t>
            </a:r>
          </a:p>
          <a:p>
            <a:r>
              <a:rPr lang="en-US" dirty="0" smtClean="0"/>
              <a:t>176260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8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884218"/>
            <a:ext cx="9983788" cy="4110181"/>
          </a:xfrm>
        </p:spPr>
        <p:txBody>
          <a:bodyPr>
            <a:normAutofit/>
          </a:bodyPr>
          <a:lstStyle/>
          <a:p>
            <a:r>
              <a:rPr lang="en-US" sz="2400" dirty="0"/>
              <a:t>The online food ordering system sets up a food menu </a:t>
            </a:r>
            <a:r>
              <a:rPr lang="en-US" sz="2400" dirty="0" smtClean="0"/>
              <a:t>online and </a:t>
            </a:r>
            <a:r>
              <a:rPr lang="en-US" sz="2400" dirty="0"/>
              <a:t>customers can easily place the order as per </a:t>
            </a:r>
            <a:r>
              <a:rPr lang="en-US" sz="2400" dirty="0" smtClean="0"/>
              <a:t>their interest.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The payment can be made </a:t>
            </a:r>
            <a:r>
              <a:rPr lang="en-US" sz="2400" dirty="0" smtClean="0"/>
              <a:t>by cash-on-delivery </a:t>
            </a:r>
            <a:r>
              <a:rPr lang="en-US" sz="2400" dirty="0"/>
              <a:t>system.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For </a:t>
            </a:r>
            <a:r>
              <a:rPr lang="en-US" sz="2400" dirty="0"/>
              <a:t>more secured </a:t>
            </a:r>
            <a:r>
              <a:rPr lang="en-US" sz="2400" dirty="0" smtClean="0"/>
              <a:t>ordering separate </a:t>
            </a:r>
            <a:r>
              <a:rPr lang="en-US" sz="2400" dirty="0"/>
              <a:t>accounts are maintained for each user by </a:t>
            </a:r>
            <a:r>
              <a:rPr lang="en-US" sz="2400" dirty="0" smtClean="0"/>
              <a:t>providing them </a:t>
            </a:r>
            <a:r>
              <a:rPr lang="en-US" sz="2400" dirty="0"/>
              <a:t>an </a:t>
            </a:r>
            <a:r>
              <a:rPr lang="en-US" sz="2400" dirty="0" smtClean="0"/>
              <a:t>unique ID </a:t>
            </a:r>
            <a:r>
              <a:rPr lang="en-US" sz="2400" dirty="0"/>
              <a:t>and a password.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1"/>
            <a:ext cx="10316297" cy="1198417"/>
          </a:xfrm>
        </p:spPr>
        <p:txBody>
          <a:bodyPr>
            <a:normAutofit fontScale="92500" lnSpcReduction="20000"/>
          </a:bodyPr>
          <a:lstStyle/>
          <a:p>
            <a:endParaRPr lang="en-US" sz="3600" dirty="0" smtClean="0"/>
          </a:p>
          <a:p>
            <a:r>
              <a:rPr lang="en-US" sz="3600" dirty="0" smtClean="0"/>
              <a:t>Problem Statement :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176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00445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DTO: 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813" y="1480266"/>
            <a:ext cx="8226276" cy="453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1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976744"/>
          </a:xfrm>
        </p:spPr>
        <p:txBody>
          <a:bodyPr>
            <a:normAutofit fontScale="47500" lnSpcReduction="20000"/>
          </a:bodyPr>
          <a:lstStyle/>
          <a:p>
            <a:endParaRPr lang="en-US" sz="3600" dirty="0" smtClean="0"/>
          </a:p>
          <a:p>
            <a:r>
              <a:rPr lang="en-US" sz="6500" dirty="0" smtClean="0"/>
              <a:t>SERVICE :</a:t>
            </a:r>
          </a:p>
          <a:p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257" y="1570979"/>
            <a:ext cx="6375042" cy="494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2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32510"/>
            <a:ext cx="8534400" cy="1607127"/>
          </a:xfrm>
        </p:spPr>
        <p:txBody>
          <a:bodyPr>
            <a:normAutofit fontScale="25000" lnSpcReduction="20000"/>
          </a:bodyPr>
          <a:lstStyle/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r>
              <a:rPr lang="en-US" sz="14400" dirty="0" smtClean="0"/>
              <a:t>DAO :</a:t>
            </a:r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597" y="1839867"/>
            <a:ext cx="4087365" cy="453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8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8232" y="5074276"/>
            <a:ext cx="3683358" cy="1010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B. Sai Krishna</a:t>
            </a:r>
            <a:br>
              <a:rPr lang="en-US" dirty="0" smtClean="0"/>
            </a:br>
            <a:r>
              <a:rPr lang="en-US" dirty="0" smtClean="0"/>
              <a:t>176260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Brush Script MT" panose="03060802040406070304" pitchFamily="66" charset="0"/>
              </a:rPr>
              <a:t>Thank You</a:t>
            </a:r>
          </a:p>
          <a:p>
            <a:endParaRPr lang="en-US" sz="4400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3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1287</TotalTime>
  <Words>47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Brush Script MT</vt:lpstr>
      <vt:lpstr>Century Gothic</vt:lpstr>
      <vt:lpstr>Wingdings 3</vt:lpstr>
      <vt:lpstr>Slice</vt:lpstr>
      <vt:lpstr>Online Food ordering System </vt:lpstr>
      <vt:lpstr>The online food ordering system sets up a food menu online and customers can easily place the order as per their interest.  The payment can be made by cash-on-delivery system.  For more secured ordering separate accounts are maintained for each user by providing them an unique ID and a password.</vt:lpstr>
      <vt:lpstr>PowerPoint Presentation</vt:lpstr>
      <vt:lpstr>PowerPoint Presentation</vt:lpstr>
      <vt:lpstr>PowerPoint Presentation</vt:lpstr>
      <vt:lpstr>B. Sai Krishna 176260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Food ordering System</dc:title>
  <dc:creator>Bezawada, Sai Krishna</dc:creator>
  <cp:lastModifiedBy>Bezawada, Sai Krishna</cp:lastModifiedBy>
  <cp:revision>10</cp:revision>
  <dcterms:created xsi:type="dcterms:W3CDTF">2019-03-30T11:33:39Z</dcterms:created>
  <dcterms:modified xsi:type="dcterms:W3CDTF">2019-04-02T13:29:44Z</dcterms:modified>
</cp:coreProperties>
</file>