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0C71-6FF7-2335-3284-B2BE2CE8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65ED4-3558-4993-ECC1-CBD43976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59F9-A94C-AB3F-E165-1532CD80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2CF3-6417-F71D-5539-EC5B1AA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B723-5B5C-5BDE-5A99-2F0D0A0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FCEA-EC85-CA55-D45B-6151C33D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03BC-D5EA-B63B-E993-59BAF5CF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9025-3B7C-7803-948C-B0421F6E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94E89-6522-91F8-E5B0-501E762E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56A5-A16A-C7F8-234A-A4719655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1D3DB-D348-17CA-25A7-9772C4C5F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6F7F-FA30-587D-DE99-EA5D9A44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AE63-76F6-ADE7-1BB7-2CE11D07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279E-6519-0940-11F1-6B65A158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FE01-7592-F707-6275-A4BBF029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A8B-46CF-8C81-F563-4C49CFF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E92D-6315-EE06-583F-E787A41F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FEFF-74A4-35D7-1CCE-AF13EC7A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7623-88AB-B525-DF48-953A4A4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5488-A78F-7F42-DE5D-0B6566E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0696-F5E4-E14D-F4B3-BF6EF007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BACB-CA8C-116B-AF55-C30EE5C5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8788-692B-2378-0811-92D528C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FF8C-2E87-0505-3B0F-E7BA3054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338F-C205-37D7-222D-C077D8BB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526D-255D-69C7-F324-8B742705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D2CC-04F6-2F62-6A59-56CB6654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E106-8157-3DE1-6B2D-CAE47B46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E448-B49F-540E-2F98-B6D6D3D0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D1A87-FB57-7529-3A07-A7703E6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2E39-DC00-2FB1-FCF7-A730740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A4A-1AB0-F6C3-166E-455D638F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AF06-2DBE-4D97-497D-D7A51E40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623D6-081F-B229-F3A3-A45B047F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44E19-7709-848D-D9A1-F2F0D2EC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12029-3B4E-1170-BD0B-730E0930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1B001-B67A-F810-5835-ACAFE9B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AB610-97CE-4B94-BBF4-85248B45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6BD68-C03E-45A8-A207-92511BA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602D-E95C-64F7-1416-2DEEE2F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B9BC8-3DD5-D508-7022-01211BCB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9E64-9721-1E9D-E4B9-126003B0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FD7DB-CBAB-7CEF-633A-15133D9F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194C4-EF2F-A7D9-F524-0D773E73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A04B-8205-533C-8982-1CEE27E1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C075-9C05-B0B2-017F-9F05F906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922-D202-E036-04CA-1AFF981B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589A-486B-B945-B7BB-19177857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BFA3-6CB6-5F72-CD65-D1DB98E5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72D5-DCC4-F5CE-B9D5-DFE29736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BBFE-F90A-E16A-14D8-65AF50B5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66D5-EE5A-80A3-964E-882B5A21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6CCD-04B7-F15A-36FD-72708504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8A5E1-C3E1-A837-5698-DAEC8C0D0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4B5A-4622-04A2-EE06-6006D41B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911A-E3DA-913A-64A4-F9F79C8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230E-8E84-0C0A-B902-72C5884F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3501-D6CF-2A88-2F46-C2DBEDB0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C5F4A-B267-58B0-37C5-12365228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B377-9A21-AC49-4448-6DB78EF2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20FD-4581-96F7-8630-302A88BC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93CB-072D-4AA3-B02B-EB5F252777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655C-D831-AF0D-12BC-FCEB6235E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B90F-6C14-B6F3-E83C-14818E8E7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FB82-AB80-4E85-9481-77934431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8D99B-549F-A61C-6BF5-2EC5510B7452}"/>
              </a:ext>
            </a:extLst>
          </p:cNvPr>
          <p:cNvCxnSpPr>
            <a:cxnSpLocks/>
            <a:stCxn id="45" idx="3"/>
            <a:endCxn id="16" idx="1"/>
          </p:cNvCxnSpPr>
          <p:nvPr/>
        </p:nvCxnSpPr>
        <p:spPr>
          <a:xfrm>
            <a:off x="1881385" y="2889114"/>
            <a:ext cx="7976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E52A3-473A-8AE7-E03C-206FE41C37F9}"/>
              </a:ext>
            </a:extLst>
          </p:cNvPr>
          <p:cNvCxnSpPr>
            <a:cxnSpLocks/>
            <a:stCxn id="16" idx="3"/>
            <a:endCxn id="1026" idx="1"/>
          </p:cNvCxnSpPr>
          <p:nvPr/>
        </p:nvCxnSpPr>
        <p:spPr>
          <a:xfrm flipV="1">
            <a:off x="3889088" y="2882245"/>
            <a:ext cx="516957" cy="686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5822A-814B-A8D1-09D3-A6B086C04724}"/>
              </a:ext>
            </a:extLst>
          </p:cNvPr>
          <p:cNvCxnSpPr>
            <a:cxnSpLocks/>
            <a:stCxn id="1026" idx="3"/>
            <a:endCxn id="3" idx="1"/>
          </p:cNvCxnSpPr>
          <p:nvPr/>
        </p:nvCxnSpPr>
        <p:spPr>
          <a:xfrm flipV="1">
            <a:off x="6099304" y="2874861"/>
            <a:ext cx="596464" cy="73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BD6D-B444-94E9-D17F-3B7A37E17E96}"/>
              </a:ext>
            </a:extLst>
          </p:cNvPr>
          <p:cNvCxnSpPr/>
          <p:nvPr/>
        </p:nvCxnSpPr>
        <p:spPr>
          <a:xfrm>
            <a:off x="10402529" y="13470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DDBCB-BA2B-FBAF-5538-2F96D0437107}"/>
              </a:ext>
            </a:extLst>
          </p:cNvPr>
          <p:cNvCxnSpPr>
            <a:cxnSpLocks/>
            <a:stCxn id="3" idx="3"/>
            <a:endCxn id="2050" idx="1"/>
          </p:cNvCxnSpPr>
          <p:nvPr/>
        </p:nvCxnSpPr>
        <p:spPr>
          <a:xfrm flipV="1">
            <a:off x="7863091" y="2023162"/>
            <a:ext cx="700805" cy="85169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0692FA-7C5D-9678-7A4C-C1FF5CEF8ACF}"/>
              </a:ext>
            </a:extLst>
          </p:cNvPr>
          <p:cNvCxnSpPr>
            <a:cxnSpLocks/>
            <a:stCxn id="3" idx="3"/>
            <a:endCxn id="2058" idx="1"/>
          </p:cNvCxnSpPr>
          <p:nvPr/>
        </p:nvCxnSpPr>
        <p:spPr>
          <a:xfrm>
            <a:off x="7863091" y="2874861"/>
            <a:ext cx="696421" cy="147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82D81F-A59E-74D9-2F5B-4B681E02B2D8}"/>
              </a:ext>
            </a:extLst>
          </p:cNvPr>
          <p:cNvCxnSpPr>
            <a:cxnSpLocks/>
            <a:endCxn id="2060" idx="1"/>
          </p:cNvCxnSpPr>
          <p:nvPr/>
        </p:nvCxnSpPr>
        <p:spPr>
          <a:xfrm>
            <a:off x="7859635" y="2891266"/>
            <a:ext cx="699878" cy="8893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517AD-718F-73FD-EC76-95886D89215B}"/>
              </a:ext>
            </a:extLst>
          </p:cNvPr>
          <p:cNvCxnSpPr/>
          <p:nvPr/>
        </p:nvCxnSpPr>
        <p:spPr>
          <a:xfrm>
            <a:off x="10386734" y="2221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6AA950-FE0D-18EE-529D-1C173DBEC0EF}"/>
              </a:ext>
            </a:extLst>
          </p:cNvPr>
          <p:cNvCxnSpPr/>
          <p:nvPr/>
        </p:nvCxnSpPr>
        <p:spPr>
          <a:xfrm>
            <a:off x="10343013" y="31051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9FD127-ACC3-82C0-DE35-8988EEC5E0FE}"/>
              </a:ext>
            </a:extLst>
          </p:cNvPr>
          <p:cNvCxnSpPr>
            <a:cxnSpLocks/>
            <a:stCxn id="2050" idx="3"/>
            <a:endCxn id="2073" idx="1"/>
          </p:cNvCxnSpPr>
          <p:nvPr/>
        </p:nvCxnSpPr>
        <p:spPr>
          <a:xfrm>
            <a:off x="9885096" y="2023162"/>
            <a:ext cx="715147" cy="8845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6DE19C-1D4F-E976-5920-AA4693835B57}"/>
              </a:ext>
            </a:extLst>
          </p:cNvPr>
          <p:cNvCxnSpPr>
            <a:cxnSpLocks/>
            <a:stCxn id="2058" idx="3"/>
            <a:endCxn id="2073" idx="1"/>
          </p:cNvCxnSpPr>
          <p:nvPr/>
        </p:nvCxnSpPr>
        <p:spPr>
          <a:xfrm>
            <a:off x="9853951" y="2889629"/>
            <a:ext cx="746292" cy="180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3432-AE43-48BA-6CD2-BFEE385F797A}"/>
              </a:ext>
            </a:extLst>
          </p:cNvPr>
          <p:cNvCxnSpPr>
            <a:cxnSpLocks/>
            <a:stCxn id="2060" idx="3"/>
            <a:endCxn id="2073" idx="1"/>
          </p:cNvCxnSpPr>
          <p:nvPr/>
        </p:nvCxnSpPr>
        <p:spPr>
          <a:xfrm flipV="1">
            <a:off x="9853952" y="2907693"/>
            <a:ext cx="746291" cy="8729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0B1060-E93C-9358-D2B2-FE426BB8A226}"/>
              </a:ext>
            </a:extLst>
          </p:cNvPr>
          <p:cNvSpPr txBox="1"/>
          <p:nvPr/>
        </p:nvSpPr>
        <p:spPr>
          <a:xfrm>
            <a:off x="554477" y="1141170"/>
            <a:ext cx="25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Trip Analysis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9FAFA68-F695-F91E-DE42-327EC6A5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68" y="2638888"/>
            <a:ext cx="1167323" cy="47194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7C888C-47CC-A802-8382-BB488B60B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9" r="41941" b="23247"/>
          <a:stretch/>
        </p:blipFill>
        <p:spPr>
          <a:xfrm>
            <a:off x="2678996" y="2652513"/>
            <a:ext cx="1210092" cy="47320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09098D-5107-719A-A61D-8366AA784353}"/>
              </a:ext>
            </a:extLst>
          </p:cNvPr>
          <p:cNvSpPr txBox="1"/>
          <p:nvPr/>
        </p:nvSpPr>
        <p:spPr>
          <a:xfrm flipH="1">
            <a:off x="903929" y="3298195"/>
            <a:ext cx="103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Trip Data</a:t>
            </a:r>
          </a:p>
        </p:txBody>
      </p:sp>
      <p:pic>
        <p:nvPicPr>
          <p:cNvPr id="45" name="Picture 2" descr="Get the App | Citi Bike NYC">
            <a:extLst>
              <a:ext uri="{FF2B5EF4-FFF2-40B4-BE49-F238E27FC236}">
                <a16:creationId xmlns:a16="http://schemas.microsoft.com/office/drawing/2014/main" id="{CDAC4874-F7B7-969E-7256-83AA46F85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t="12464" r="30592" b="13904"/>
          <a:stretch/>
        </p:blipFill>
        <p:spPr bwMode="auto">
          <a:xfrm>
            <a:off x="971798" y="2441642"/>
            <a:ext cx="909587" cy="8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tplotlib logo — Matplotlib 3.6.2 documentation">
            <a:extLst>
              <a:ext uri="{FF2B5EF4-FFF2-40B4-BE49-F238E27FC236}">
                <a16:creationId xmlns:a16="http://schemas.microsoft.com/office/drawing/2014/main" id="{30D88895-3D70-970D-0C87-1F7DBA0B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96" y="1891042"/>
            <a:ext cx="1321200" cy="2642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cussion of seaborn logo · Issue #2243 · mwaskom/seaborn · GitHub">
            <a:extLst>
              <a:ext uri="{FF2B5EF4-FFF2-40B4-BE49-F238E27FC236}">
                <a16:creationId xmlns:a16="http://schemas.microsoft.com/office/drawing/2014/main" id="{82877D4C-3C6B-4442-3FCA-5D849DEF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12" y="2693645"/>
            <a:ext cx="1294439" cy="391967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lium @ Deepnote">
            <a:extLst>
              <a:ext uri="{FF2B5EF4-FFF2-40B4-BE49-F238E27FC236}">
                <a16:creationId xmlns:a16="http://schemas.microsoft.com/office/drawing/2014/main" id="{7BDF4E9E-F570-B2DA-21D8-A61ED8D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13" y="3559804"/>
            <a:ext cx="1294439" cy="441593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14" descr="Data visualization - Free marketing icons">
            <a:extLst>
              <a:ext uri="{FF2B5EF4-FFF2-40B4-BE49-F238E27FC236}">
                <a16:creationId xmlns:a16="http://schemas.microsoft.com/office/drawing/2014/main" id="{119BF625-DE00-B255-09A2-75A5DEEAA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 b="8410"/>
          <a:stretch/>
        </p:blipFill>
        <p:spPr bwMode="auto">
          <a:xfrm>
            <a:off x="10600243" y="2369330"/>
            <a:ext cx="1294439" cy="10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TextBox 2081">
            <a:extLst>
              <a:ext uri="{FF2B5EF4-FFF2-40B4-BE49-F238E27FC236}">
                <a16:creationId xmlns:a16="http://schemas.microsoft.com/office/drawing/2014/main" id="{BF4DF47C-8386-2048-BBE2-035837A26A93}"/>
              </a:ext>
            </a:extLst>
          </p:cNvPr>
          <p:cNvSpPr txBox="1"/>
          <p:nvPr/>
        </p:nvSpPr>
        <p:spPr>
          <a:xfrm>
            <a:off x="10740596" y="3429000"/>
            <a:ext cx="101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Visualization</a:t>
            </a:r>
          </a:p>
        </p:txBody>
      </p:sp>
      <p:pic>
        <p:nvPicPr>
          <p:cNvPr id="1026" name="Picture 2" descr="Extract Transform Load (ETL) – Databricks">
            <a:extLst>
              <a:ext uri="{FF2B5EF4-FFF2-40B4-BE49-F238E27FC236}">
                <a16:creationId xmlns:a16="http://schemas.microsoft.com/office/drawing/2014/main" id="{37CFF49D-82ED-2606-BA0E-5D2698043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5" t="38953" r="20072" b="12371"/>
          <a:stretch/>
        </p:blipFill>
        <p:spPr bwMode="auto">
          <a:xfrm>
            <a:off x="4406045" y="2506941"/>
            <a:ext cx="1693259" cy="750608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FE15273-8923-2B88-09D8-1A0ECBE8C64E}"/>
              </a:ext>
            </a:extLst>
          </p:cNvPr>
          <p:cNvSpPr txBox="1"/>
          <p:nvPr/>
        </p:nvSpPr>
        <p:spPr>
          <a:xfrm flipH="1">
            <a:off x="1724194" y="2762489"/>
            <a:ext cx="103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Trip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8D99B-549F-A61C-6BF5-2EC5510B7452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 flipV="1">
            <a:off x="2679282" y="2350355"/>
            <a:ext cx="1176207" cy="86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E52A3-473A-8AE7-E03C-206FE41C37F9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5052665" y="4115693"/>
            <a:ext cx="775583" cy="130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CAB669-0615-5F86-854F-C3D3F9B30343}"/>
              </a:ext>
            </a:extLst>
          </p:cNvPr>
          <p:cNvSpPr txBox="1"/>
          <p:nvPr/>
        </p:nvSpPr>
        <p:spPr>
          <a:xfrm flipH="1">
            <a:off x="8349325" y="4600591"/>
            <a:ext cx="144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Demand Prediction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BD6D-B444-94E9-D17F-3B7A37E17E96}"/>
              </a:ext>
            </a:extLst>
          </p:cNvPr>
          <p:cNvCxnSpPr/>
          <p:nvPr/>
        </p:nvCxnSpPr>
        <p:spPr>
          <a:xfrm>
            <a:off x="10402529" y="13470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DB0262-785D-4F37-EFCA-1DD12E181972}"/>
              </a:ext>
            </a:extLst>
          </p:cNvPr>
          <p:cNvSpPr txBox="1"/>
          <p:nvPr/>
        </p:nvSpPr>
        <p:spPr>
          <a:xfrm>
            <a:off x="8564028" y="6205012"/>
            <a:ext cx="101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Visualization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31017-C8C5-7F76-7A1D-EF001A93307F}"/>
              </a:ext>
            </a:extLst>
          </p:cNvPr>
          <p:cNvSpPr txBox="1"/>
          <p:nvPr/>
        </p:nvSpPr>
        <p:spPr>
          <a:xfrm flipH="1">
            <a:off x="1498613" y="5315397"/>
            <a:ext cx="1523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Operational Report (Monthly)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EA572AF-1CA7-5EA7-DEFB-DEC1DDDF2CC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700725" y="3609382"/>
            <a:ext cx="1194110" cy="492453"/>
          </a:xfrm>
          <a:prstGeom prst="bentConnector3">
            <a:avLst>
              <a:gd name="adj1" fmla="val 691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B5AFAC8-9009-8CE7-325A-D42436909FD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84665" y="4108781"/>
            <a:ext cx="875308" cy="730890"/>
          </a:xfrm>
          <a:prstGeom prst="bentConnector3">
            <a:avLst>
              <a:gd name="adj1" fmla="val 9634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EE98D2-8269-D214-3429-E2688144AFB2}"/>
              </a:ext>
            </a:extLst>
          </p:cNvPr>
          <p:cNvCxnSpPr>
            <a:cxnSpLocks/>
            <a:stCxn id="1032" idx="3"/>
            <a:endCxn id="1036" idx="1"/>
          </p:cNvCxnSpPr>
          <p:nvPr/>
        </p:nvCxnSpPr>
        <p:spPr>
          <a:xfrm flipV="1">
            <a:off x="7028979" y="4128755"/>
            <a:ext cx="1320346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72F996-3FB8-23E3-BBEE-655D4976A204}"/>
              </a:ext>
            </a:extLst>
          </p:cNvPr>
          <p:cNvCxnSpPr>
            <a:cxnSpLocks/>
            <a:stCxn id="1042" idx="3"/>
            <a:endCxn id="1038" idx="1"/>
          </p:cNvCxnSpPr>
          <p:nvPr/>
        </p:nvCxnSpPr>
        <p:spPr>
          <a:xfrm flipV="1">
            <a:off x="7052337" y="5730895"/>
            <a:ext cx="1466881" cy="53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5EE300-755D-4889-3C9F-283F8AEA4EA4}"/>
              </a:ext>
            </a:extLst>
          </p:cNvPr>
          <p:cNvCxnSpPr>
            <a:cxnSpLocks/>
            <a:stCxn id="1032" idx="2"/>
            <a:endCxn id="1042" idx="0"/>
          </p:cNvCxnSpPr>
          <p:nvPr/>
        </p:nvCxnSpPr>
        <p:spPr>
          <a:xfrm>
            <a:off x="6428614" y="4451921"/>
            <a:ext cx="23073" cy="10829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FADCCA-4EAF-2B85-6658-8E9EEF2DDFC8}"/>
              </a:ext>
            </a:extLst>
          </p:cNvPr>
          <p:cNvSpPr txBox="1"/>
          <p:nvPr/>
        </p:nvSpPr>
        <p:spPr>
          <a:xfrm>
            <a:off x="1194615" y="724625"/>
            <a:ext cx="543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Machine Learning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FA635-42F6-08C7-E8D2-AB29A83B0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41"/>
          <a:stretch/>
        </p:blipFill>
        <p:spPr>
          <a:xfrm>
            <a:off x="3855489" y="1986826"/>
            <a:ext cx="1210092" cy="727058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17481B-60E0-7D0E-E08C-D704DC3E9609}"/>
              </a:ext>
            </a:extLst>
          </p:cNvPr>
          <p:cNvCxnSpPr>
            <a:cxnSpLocks/>
            <a:stCxn id="2" idx="2"/>
            <a:endCxn id="1030" idx="0"/>
          </p:cNvCxnSpPr>
          <p:nvPr/>
        </p:nvCxnSpPr>
        <p:spPr>
          <a:xfrm>
            <a:off x="4460535" y="2713884"/>
            <a:ext cx="8469" cy="11658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t the App | Citi Bike NYC">
            <a:extLst>
              <a:ext uri="{FF2B5EF4-FFF2-40B4-BE49-F238E27FC236}">
                <a16:creationId xmlns:a16="http://schemas.microsoft.com/office/drawing/2014/main" id="{B6979039-FA2E-DB4F-AA35-8B53F777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t="12464" r="30592" b="13904"/>
          <a:stretch/>
        </p:blipFill>
        <p:spPr bwMode="auto">
          <a:xfrm>
            <a:off x="1769695" y="1911533"/>
            <a:ext cx="909587" cy="8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et the App | Citi Bike NYC">
            <a:extLst>
              <a:ext uri="{FF2B5EF4-FFF2-40B4-BE49-F238E27FC236}">
                <a16:creationId xmlns:a16="http://schemas.microsoft.com/office/drawing/2014/main" id="{A938D911-7FF5-47F4-E312-5D28E0088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t="12464" r="30592" b="13904"/>
          <a:stretch/>
        </p:blipFill>
        <p:spPr bwMode="auto">
          <a:xfrm>
            <a:off x="1775078" y="4392199"/>
            <a:ext cx="909587" cy="8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09A994-448F-7192-8936-AF23351E5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25" y="3120732"/>
            <a:ext cx="977300" cy="9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4DE605-356F-83FD-F4F5-1BFC78E01B50}"/>
              </a:ext>
            </a:extLst>
          </p:cNvPr>
          <p:cNvSpPr txBox="1"/>
          <p:nvPr/>
        </p:nvSpPr>
        <p:spPr>
          <a:xfrm flipH="1">
            <a:off x="1461889" y="4067188"/>
            <a:ext cx="152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Daily Weather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81D693-CF8B-ACF3-B514-811CC971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42" y="3879720"/>
            <a:ext cx="1167323" cy="47194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3A8BD5-9539-96AF-A2AF-F40EDE99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48" y="3805590"/>
            <a:ext cx="1200731" cy="646331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dex Prediction, Index, Text Icon - Sale Forecast Icon Png - Free  Transparent PNG Clipart Images Download">
            <a:extLst>
              <a:ext uri="{FF2B5EF4-FFF2-40B4-BE49-F238E27FC236}">
                <a16:creationId xmlns:a16="http://schemas.microsoft.com/office/drawing/2014/main" id="{6A53A6EA-E371-B8C7-E288-79357595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25" y="3645994"/>
            <a:ext cx="1443142" cy="96552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visualization - Free marketing icons">
            <a:extLst>
              <a:ext uri="{FF2B5EF4-FFF2-40B4-BE49-F238E27FC236}">
                <a16:creationId xmlns:a16="http://schemas.microsoft.com/office/drawing/2014/main" id="{5577088D-0DB5-1442-6217-2D755A4C2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 b="8410"/>
          <a:stretch/>
        </p:blipFill>
        <p:spPr bwMode="auto">
          <a:xfrm>
            <a:off x="8519218" y="5274943"/>
            <a:ext cx="1096291" cy="9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lotly - Wikipedia">
            <a:extLst>
              <a:ext uri="{FF2B5EF4-FFF2-40B4-BE49-F238E27FC236}">
                <a16:creationId xmlns:a16="http://schemas.microsoft.com/office/drawing/2014/main" id="{DC1689D7-3575-9DC0-5A80-5B74D228D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10254" r="12379" b="9318"/>
          <a:stretch/>
        </p:blipFill>
        <p:spPr bwMode="auto">
          <a:xfrm>
            <a:off x="5851036" y="5534878"/>
            <a:ext cx="1201301" cy="40263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5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Ingle</dc:creator>
  <cp:lastModifiedBy>Sourabh Kumar Bhattacharjee</cp:lastModifiedBy>
  <cp:revision>4</cp:revision>
  <dcterms:created xsi:type="dcterms:W3CDTF">2022-12-21T05:43:27Z</dcterms:created>
  <dcterms:modified xsi:type="dcterms:W3CDTF">2022-12-22T18:54:59Z</dcterms:modified>
</cp:coreProperties>
</file>