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Neural Network Using Backpropagation in Handwriting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Mathematics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 in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Alphabet recognition needs more research.</a:t>
            </a:r>
          </a:p>
          <a:p>
            <a:r>
              <a:t>- Large datasets limit real-time applications.</a:t>
            </a:r>
          </a:p>
          <a:p>
            <a:r>
              <a:t>- Execution time optimization is often ignored.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Handwriting styles vary significantly.</a:t>
            </a:r>
          </a:p>
          <a:p>
            <a:r>
              <a:t>- Processing noisy, low-resolution handwritten documents.</a:t>
            </a:r>
          </a:p>
          <a:p>
            <a:r>
              <a:t>- Achieving high accuracy with low computational cost.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CNN for feature extraction.</a:t>
            </a:r>
          </a:p>
          <a:p>
            <a:r>
              <a:t>- Employ Backpropagation for weight optimization.</a:t>
            </a:r>
          </a:p>
          <a:p>
            <a:r>
              <a:t>- Train on MNIST &amp; EMNIST datasets.</a:t>
            </a:r>
          </a:p>
          <a:p>
            <a:r>
              <a:t>- Evaluate performance using a confusion matrix.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Handwriting recognition is a crucial application of machine learning and computer vision.</a:t>
            </a:r>
          </a:p>
          <a:p>
            <a:r>
              <a:t>This project focuses on implementing a neural network with backpropagation to classify handwritten digits and letters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Explore neural networks for handwriting recognition.</a:t>
            </a:r>
          </a:p>
          <a:p>
            <a:r>
              <a:t>- Compare different neural network architectures.</a:t>
            </a:r>
          </a:p>
          <a:p>
            <a:r>
              <a:t>- Utilize MNIST and EMNIST datasets.</a:t>
            </a:r>
          </a:p>
          <a:p>
            <a:r>
              <a:t>- Implement backpropagation for optimization.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Methodology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 Comparative Study on Handwriting Digit Recognition Using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CNN, DNN, DBN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Development of English Handwritten Recognition Using Deep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MNIST, EMNIST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Stacked Autoencoder DNN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Intelligent Character Recognition Using Fully Convolutional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Fully Convolutional Neural Network (FCN)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Image Acquisition: Collecting handwritten samples from MNIST and EMNIST.</a:t>
            </a:r>
          </a:p>
          <a:p>
            <a:r>
              <a:t>- Preprocessing: Grayscale conversion, normalization, and resizing.</a:t>
            </a:r>
          </a:p>
          <a:p>
            <a:r>
              <a:t>- Segmentation: Isolating characters from words.</a:t>
            </a:r>
          </a:p>
          <a:p>
            <a:r>
              <a:t>- Feature Extraction: Using pixel values and histograms.</a:t>
            </a:r>
          </a:p>
          <a:p>
            <a:r>
              <a:t>- Classification: Training a neural network using backpropagation.</a:t>
            </a:r>
          </a:p>
          <a:p>
            <a:r>
              <a:t>- Evaluation: Using a confusion matrix.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Dataset: MNIST &amp; EMNIST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MNIST: 60,000 training and 10,000 testing images of handwritten digits (0-9), 28x28 pixels.</a:t>
            </a:r>
          </a:p>
          <a:p>
            <a:r>
              <a:t>EMNIST: Balanced dataset of uppercase and lowercase letters (A-Z, a-z) along with digits, 814,255 samples.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Correctly predicted characters.</a:t>
            </a:r>
          </a:p>
          <a:p>
            <a:r>
              <a:t>- Precision: Correct positive predictions.</a:t>
            </a:r>
          </a:p>
          <a:p>
            <a:r>
              <a:t>- Recall: True positive identification.</a:t>
            </a:r>
          </a:p>
          <a:p>
            <a:r>
              <a:t>- Execution Time: Speed of classification.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Errors due to handwriting variations.</a:t>
            </a:r>
          </a:p>
          <a:p>
            <a:r>
              <a:t>- Ambiguity between similar characters (e.g., ‘O’ vs. ‘0’).</a:t>
            </a:r>
          </a:p>
          <a:p>
            <a:r>
              <a:t>- Sensitivity to noise and poor-quality inputs.</a:t>
            </a:r>
          </a:p>
          <a:p>
            <a:r>
              <a:t>- High computational power required for deep networks.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Application of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Neural networks consist of input, hidden, and output layers.</a:t>
            </a:r>
          </a:p>
          <a:p>
            <a:r>
              <a:t>- Backpropagation minimizes error using gradient descent:</a:t>
            </a:r>
          </a:p>
          <a:p>
            <a:r>
              <a:t>  - Forward Pass: y = f(WX + b)</a:t>
            </a:r>
          </a:p>
          <a:p>
            <a:r>
              <a:t>  - Loss Function: L = 1/2 * (y_true - y_pred)^2</a:t>
            </a:r>
          </a:p>
          <a:p>
            <a:r>
              <a:t>  - Gradient Descent: W = W - α * dL/dW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