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viewProps" Target="viewProp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tableStyles" Target="tableStyles.xml" /><Relationship Id="rId10" Type="http://schemas.openxmlformats.org/officeDocument/2006/relationships/slide" Target="slides/slide8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059" hidden="1"/>
          <p:cNvSpPr/>
          <p:nvPr/>
        </p:nvSpPr>
        <p:spPr>
          <a:xfrm>
            <a:off x="4976640" y="0"/>
            <a:ext cx="3057840" cy="893520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Shape 1060" hidden="1"/>
          <p:cNvSpPr/>
          <p:nvPr/>
        </p:nvSpPr>
        <p:spPr>
          <a:xfrm>
            <a:off x="-24840" y="0"/>
            <a:ext cx="1399320" cy="1797120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Shape 1061" hidden="1"/>
          <p:cNvSpPr/>
          <p:nvPr/>
        </p:nvSpPr>
        <p:spPr>
          <a:xfrm>
            <a:off x="1637280" y="0"/>
            <a:ext cx="3839400" cy="2609280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Shape 1059"/>
          <p:cNvSpPr/>
          <p:nvPr/>
        </p:nvSpPr>
        <p:spPr>
          <a:xfrm>
            <a:off x="2396160" y="2291400"/>
            <a:ext cx="5452200" cy="4164840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Shape 1060"/>
          <p:cNvSpPr/>
          <p:nvPr/>
        </p:nvSpPr>
        <p:spPr>
          <a:xfrm>
            <a:off x="1309680" y="1839960"/>
            <a:ext cx="4011480" cy="1314000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Shape 1061"/>
          <p:cNvSpPr/>
          <p:nvPr/>
        </p:nvSpPr>
        <p:spPr>
          <a:xfrm>
            <a:off x="6567120" y="4629240"/>
            <a:ext cx="5395320" cy="2231280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Shape 1062"/>
          <p:cNvSpPr/>
          <p:nvPr/>
        </p:nvSpPr>
        <p:spPr>
          <a:xfrm>
            <a:off x="389160" y="6100920"/>
            <a:ext cx="4968000" cy="759600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Shape 1063"/>
          <p:cNvSpPr/>
          <p:nvPr/>
        </p:nvSpPr>
        <p:spPr>
          <a:xfrm>
            <a:off x="0" y="3254760"/>
            <a:ext cx="2099520" cy="3343320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PlaceHolder 1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4595760" y="1809000"/>
            <a:ext cx="6720480" cy="71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4400" b="0" strike="noStrike" spc="-1">
                <a:solidFill>
                  <a:srgbClr val="595959"/>
                </a:solidFill>
                <a:latin typeface="Arial"/>
                <a:ea typeface="Arial"/>
              </a:rPr>
              <a:t>Образец заголовка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1059"/>
          <p:cNvSpPr/>
          <p:nvPr/>
        </p:nvSpPr>
        <p:spPr>
          <a:xfrm>
            <a:off x="4976640" y="0"/>
            <a:ext cx="3057840" cy="893520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Shape 1060"/>
          <p:cNvSpPr/>
          <p:nvPr/>
        </p:nvSpPr>
        <p:spPr>
          <a:xfrm>
            <a:off x="-24840" y="0"/>
            <a:ext cx="1399320" cy="1797120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Shape 1061"/>
          <p:cNvSpPr/>
          <p:nvPr/>
        </p:nvSpPr>
        <p:spPr>
          <a:xfrm>
            <a:off x="1637280" y="0"/>
            <a:ext cx="3839400" cy="2609280"/>
          </a:xfrm>
          <a:custGeom>
            <a:avLst/>
            <a:gdLst/>
            <a:ahLst/>
            <a:cxnLst/>
            <a:rect l="l" t="t" r="r" b="b"/>
            <a:pathLst>
              <a:path w="43200" h="4320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4400" b="0" strike="noStrike" spc="-1">
                <a:solidFill>
                  <a:srgbClr val="595959"/>
                </a:solidFill>
                <a:latin typeface="Arial"/>
                <a:ea typeface="Arial"/>
              </a:rPr>
              <a:t>Образец заголовка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404040"/>
                </a:solidFill>
                <a:latin typeface="Arial"/>
                <a:ea typeface="Arial"/>
              </a:rPr>
              <a:t>Образец текста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40404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404040"/>
                </a:solidFill>
                <a:latin typeface="Arial"/>
                <a:ea typeface="Arial"/>
              </a:rPr>
              <a:t>Второй уровень</a:t>
            </a:r>
            <a:endParaRPr lang="en-US" sz="2800" b="0" strike="noStrike" spc="-1">
              <a:solidFill>
                <a:srgbClr val="404040"/>
              </a:solid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404040"/>
                </a:solidFill>
                <a:latin typeface="Arial"/>
                <a:ea typeface="Arial"/>
              </a:rPr>
              <a:t>Третий уровень</a:t>
            </a:r>
            <a:endParaRPr lang="en-US" sz="2400" b="0" strike="noStrike" spc="-1">
              <a:solidFill>
                <a:srgbClr val="404040"/>
              </a:solidFill>
              <a:latin typeface="Arial"/>
            </a:endParaRPr>
          </a:p>
          <a:p>
            <a:pPr marL="1600200" lvl="3" indent="-228240">
              <a:lnSpc>
                <a:spcPct val="100000"/>
              </a:lnSpc>
              <a:buClr>
                <a:srgbClr val="40404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404040"/>
                </a:solidFill>
                <a:latin typeface="Arial"/>
                <a:ea typeface="Arial"/>
              </a:rPr>
              <a:t>Четвертый уровень</a:t>
            </a:r>
            <a:endParaRPr lang="en-US" sz="2000" b="0" strike="noStrike" spc="-1">
              <a:solidFill>
                <a:srgbClr val="404040"/>
              </a:solidFill>
              <a:latin typeface="Arial"/>
            </a:endParaRPr>
          </a:p>
          <a:p>
            <a:pPr marL="2057400" lvl="4" indent="-228240">
              <a:lnSpc>
                <a:spcPct val="100000"/>
              </a:lnSpc>
              <a:buClr>
                <a:srgbClr val="40404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404040"/>
                </a:solidFill>
                <a:latin typeface="Arial"/>
                <a:ea typeface="Arial"/>
              </a:rPr>
              <a:t>Пятый уровень</a:t>
            </a:r>
            <a:endParaRPr lang="en-US" sz="2000" b="0" strike="noStrike" spc="-1">
              <a:solidFill>
                <a:srgbClr val="40404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 txBox="1"/>
          <p:nvPr/>
        </p:nvSpPr>
        <p:spPr>
          <a:xfrm>
            <a:off x="2158560" y="318240"/>
            <a:ext cx="9876600" cy="1576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1000"/>
          </a:bodyPr>
          <a:lstStyle/>
          <a:p>
            <a:pPr algn="r">
              <a:lnSpc>
                <a:spcPct val="100000"/>
              </a:lnSpc>
            </a:pPr>
            <a:r>
              <a:rPr lang="en-US" sz="7200" b="0" strike="noStrike" spc="-1">
                <a:solidFill>
                  <a:srgbClr val="9BBB59"/>
                </a:solidFill>
                <a:latin typeface="Arial"/>
                <a:ea typeface="Arial"/>
              </a:rPr>
              <a:t>Effective Communication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Subtitle 2"/>
          <p:cNvSpPr txBox="1"/>
          <p:nvPr/>
        </p:nvSpPr>
        <p:spPr>
          <a:xfrm>
            <a:off x="343440" y="1941120"/>
            <a:ext cx="8194680" cy="2623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926280" lvl="1" indent="-52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It’s a soft skill</a:t>
            </a:r>
            <a:endParaRPr lang="en-US" sz="3600" b="0" strike="noStrike" spc="-1">
              <a:latin typeface="Arial"/>
            </a:endParaRPr>
          </a:p>
          <a:p>
            <a:pPr marL="939240" lvl="1" indent="-481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A common skill found among successful people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5939280" y="3299760"/>
            <a:ext cx="6095520" cy="3428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Заголовок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Объект 2"/>
          <p:cNvSpPr txBox="1"/>
          <p:nvPr/>
        </p:nvSpPr>
        <p:spPr>
          <a:xfrm>
            <a:off x="609480" y="1600200"/>
            <a:ext cx="5574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What I have learned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What I have Implemented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What’s the benefits I have got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6049440" y="594360"/>
            <a:ext cx="6093720" cy="4874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911880" y="395280"/>
            <a:ext cx="10501560" cy="577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Заголовок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31859C"/>
                </a:solidFill>
                <a:latin typeface="Arial"/>
                <a:ea typeface="Arial"/>
              </a:rPr>
              <a:t>4 types of Communication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4240080" y="1659240"/>
            <a:ext cx="6832080" cy="5067360"/>
          </a:xfrm>
          <a:prstGeom prst="rect">
            <a:avLst/>
          </a:prstGeom>
          <a:ln w="0">
            <a:noFill/>
          </a:ln>
        </p:spPr>
      </p:pic>
      <p:sp>
        <p:nvSpPr>
          <p:cNvPr id="102" name="Rectangle 101"/>
          <p:cNvSpPr/>
          <p:nvPr/>
        </p:nvSpPr>
        <p:spPr>
          <a:xfrm>
            <a:off x="3539520" y="3708720"/>
            <a:ext cx="155484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clip"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CCC1DA"/>
                </a:solidFill>
                <a:latin typeface="Arial"/>
                <a:ea typeface="Arial"/>
              </a:rPr>
              <a:t>Oral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03" name="Rectangle 102"/>
          <p:cNvSpPr/>
          <p:nvPr/>
        </p:nvSpPr>
        <p:spPr>
          <a:xfrm rot="17257200">
            <a:off x="9979560" y="4689360"/>
            <a:ext cx="254448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clip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CCC1DA"/>
                </a:solidFill>
                <a:latin typeface="Arial"/>
                <a:ea typeface="Arial"/>
              </a:rPr>
              <a:t>Written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74840" y="1875600"/>
            <a:ext cx="376452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clip"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CCC1DA"/>
                </a:solidFill>
                <a:latin typeface="Arial"/>
                <a:ea typeface="Arial"/>
              </a:rPr>
              <a:t>Non-verbal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471720" y="3935880"/>
            <a:ext cx="33094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clip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604A7B"/>
                </a:solidFill>
                <a:latin typeface="Arial"/>
                <a:ea typeface="Arial"/>
              </a:rPr>
              <a:t>Para-verbal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Заголовок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595959"/>
                </a:solidFill>
                <a:latin typeface="Arial"/>
                <a:ea typeface="Arial"/>
              </a:rPr>
              <a:t>What I have learned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Объект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Types of Communication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(Written, Verbal, Non-verbal, Listening)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Body Language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7030A0"/>
                </a:solidFill>
                <a:latin typeface="Arial"/>
                <a:ea typeface="Arial"/>
              </a:rPr>
              <a:t>7C’s of Effective Communication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Writing Technique of 4W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Email Etiquette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Phone Etiquette 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8089200" y="1417680"/>
            <a:ext cx="4051800" cy="524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Заголовок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595959"/>
                </a:solidFill>
                <a:latin typeface="Arial"/>
                <a:ea typeface="Arial"/>
              </a:rPr>
              <a:t>What I have implemented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Объект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Clarification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7C’s of Effective Communication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4W of Writing technique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7 Golden rules of listening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92D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92D050"/>
                </a:solidFill>
                <a:latin typeface="Arial"/>
                <a:ea typeface="Arial"/>
              </a:rPr>
              <a:t>Tone of Voice (Para-verbal)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Proxemics (Maintaining distance)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Self Assessment (Most Important)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7315920" y="2174400"/>
            <a:ext cx="4717080" cy="3807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595959"/>
                </a:solidFill>
                <a:latin typeface="Arial"/>
                <a:ea typeface="Arial"/>
              </a:rPr>
              <a:t>Benefits I have got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Объект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1" i="1" strike="noStrike" spc="-1">
                <a:solidFill>
                  <a:srgbClr val="404040"/>
                </a:solidFill>
                <a:latin typeface="Arial"/>
                <a:ea typeface="Arial"/>
              </a:rPr>
              <a:t>Art of Listening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More attentive during lectures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1" i="1" strike="noStrike" spc="-1">
                <a:solidFill>
                  <a:srgbClr val="404040"/>
                </a:solidFill>
                <a:latin typeface="Arial"/>
                <a:ea typeface="Arial"/>
              </a:rPr>
              <a:t>Tone of Voice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Better understanding during conversation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3200" b="1" i="1" strike="noStrike" spc="-1">
                <a:solidFill>
                  <a:srgbClr val="00B050"/>
                </a:solidFill>
                <a:latin typeface="Arial"/>
                <a:ea typeface="Arial"/>
              </a:rPr>
              <a:t>Improvement in writing</a:t>
            </a:r>
            <a:r>
              <a:rPr lang="en-US" sz="3200" b="1" i="1" strike="noStrike" spc="-1">
                <a:solidFill>
                  <a:srgbClr val="404040"/>
                </a:solidFill>
                <a:latin typeface="Arial"/>
                <a:ea typeface="Arial"/>
              </a:rPr>
              <a:t> </a:t>
            </a: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(Email )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Email became friendly to receiver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Having faster reply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6961320" y="1713240"/>
            <a:ext cx="4825440" cy="4804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Заголовок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400" b="0" strike="noStrike" spc="-1">
                <a:solidFill>
                  <a:srgbClr val="595959"/>
                </a:solidFill>
                <a:latin typeface="Arial"/>
                <a:ea typeface="Arial"/>
              </a:rPr>
              <a:t>Benefits I have got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Объект 2"/>
          <p:cNvSpPr txBox="1"/>
          <p:nvPr/>
        </p:nvSpPr>
        <p:spPr>
          <a:xfrm>
            <a:off x="609480" y="1600200"/>
            <a:ext cx="647280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buClr>
                <a:srgbClr val="4BACC6"/>
              </a:buClr>
              <a:buFont typeface="Arial"/>
              <a:buChar char="•"/>
            </a:pPr>
            <a:r>
              <a:rPr lang="en-US" sz="3200" b="1" i="1" strike="noStrike" spc="-1">
                <a:solidFill>
                  <a:srgbClr val="4BACC6"/>
                </a:solidFill>
                <a:latin typeface="Arial"/>
                <a:ea typeface="Arial"/>
              </a:rPr>
              <a:t>Better understanding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404040"/>
                </a:solidFill>
                <a:latin typeface="Arial"/>
                <a:ea typeface="Arial"/>
              </a:rPr>
              <a:t>I know my lacking in communication using self assessment. So, I’m working on that specific issue and it’s improving day by day.</a:t>
            </a: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200" b="0" strike="noStrike" spc="-1">
              <a:solidFill>
                <a:srgbClr val="404040"/>
              </a:solidFill>
              <a:latin typeface="Arial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7306920" y="1270440"/>
            <a:ext cx="3987720" cy="5185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1924920" y="2282400"/>
            <a:ext cx="7404840" cy="25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clip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4BACC6"/>
                </a:solidFill>
                <a:latin typeface="Arial"/>
                <a:ea typeface="Arial"/>
              </a:rPr>
              <a:t>Special thanks to</a:t>
            </a:r>
            <a:endParaRPr lang="en-US" sz="7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7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Dil Nusrat Ma’am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Assistant Professor, UIU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8556480" y="5787000"/>
            <a:ext cx="3290400" cy="70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clip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Sheikh Shakib Hossain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ID: 011221031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Widescreen</PresentationFormat>
  <Paragraphs>0</Paragraphs>
  <Slides>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Unknown User</cp:lastModifiedBy>
  <cp:revision>16</cp:revision>
  <dcterms:created xsi:type="dcterms:W3CDTF">2012-12-03T06:56:55Z</dcterms:created>
  <dcterms:modified xsi:type="dcterms:W3CDTF">2022-05-17T13:29:36Z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9</vt:i4>
  </property>
  <property fmtid="{D5CDD505-2E9C-101B-9397-08002B2CF9AE}" pid="4" name="PresentationFormat">
    <vt:lpwstr>Widescreen</vt:lpwstr>
  </property>
  <property fmtid="{D5CDD505-2E9C-101B-9397-08002B2CF9AE}" pid="5" name="Slides">
    <vt:i4>9</vt:i4>
  </property>
</Properties>
</file>