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2158443" y="318381"/>
            <a:ext cx="9877004" cy="15763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7200" b="0" i="0">
                <a:solidFill>
                  <a:schemeClr val="accent3"/>
                </a:solidFill>
              </a:rPr>
              <a:t>Effective Communication</a:t>
            </a:r>
            <a:endParaRPr sz="7200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343300" y="1940942"/>
            <a:ext cx="8195094" cy="262386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926245" lvl="1" indent="-526195" algn="l">
              <a:buFont typeface="Arial"/>
              <a:buChar char="•"/>
              <a:defRPr/>
            </a:pPr>
            <a:r>
              <a:rPr lang="en-US" sz="3600">
                <a:solidFill>
                  <a:schemeClr val="tx1"/>
                </a:solidFill>
              </a:rPr>
              <a:t>It’s a soft skill</a:t>
            </a:r>
            <a:endParaRPr sz="4000">
              <a:solidFill>
                <a:schemeClr val="tx1"/>
              </a:solidFill>
            </a:endParaRPr>
          </a:p>
          <a:p>
            <a:pPr marL="939337" lvl="1" indent="-482137" algn="l">
              <a:buFont typeface="Arial"/>
              <a:buChar char="•"/>
              <a:defRPr/>
            </a:pPr>
            <a:r>
              <a:rPr lang="en-US" sz="3600">
                <a:solidFill>
                  <a:schemeClr val="tx1"/>
                </a:solidFill>
              </a:rPr>
              <a:t>A common skill </a:t>
            </a:r>
            <a:r>
              <a:rPr lang="en-US" sz="3600">
                <a:solidFill>
                  <a:schemeClr val="tx1"/>
                </a:solidFill>
              </a:rPr>
              <a:t>found </a:t>
            </a:r>
            <a:r>
              <a:rPr lang="en-US" sz="3600">
                <a:solidFill>
                  <a:schemeClr val="tx1"/>
                </a:solidFill>
              </a:rPr>
              <a:t>among </a:t>
            </a:r>
            <a:r>
              <a:rPr lang="en-US" sz="3600">
                <a:solidFill>
                  <a:schemeClr val="tx1"/>
                </a:solidFill>
              </a:rPr>
              <a:t>successful people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 </a:t>
            </a:r>
            <a:endParaRPr sz="4000">
              <a:solidFill>
                <a:schemeClr val="accent2"/>
              </a:solidFill>
            </a:endParaRPr>
          </a:p>
        </p:txBody>
      </p:sp>
      <p:pic>
        <p:nvPicPr>
          <p:cNvPr id="19084674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39446" y="3299601"/>
            <a:ext cx="6095999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72354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124894278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600200"/>
            <a:ext cx="5574504" cy="4525961"/>
          </a:xfrm>
        </p:spPr>
        <p:txBody>
          <a:bodyPr/>
          <a:lstStyle/>
          <a:p>
            <a:pPr>
              <a:defRPr/>
            </a:pPr>
            <a:r>
              <a:rPr/>
              <a:t>What I have learned</a:t>
            </a:r>
            <a:endParaRPr/>
          </a:p>
          <a:p>
            <a:pPr>
              <a:defRPr/>
            </a:pPr>
            <a:r>
              <a:rPr/>
              <a:t>What I have Implemented</a:t>
            </a:r>
            <a:endParaRPr/>
          </a:p>
          <a:p>
            <a:pPr>
              <a:defRPr/>
            </a:pPr>
            <a:r>
              <a:rPr/>
              <a:t>What’s the benefits I have got</a:t>
            </a:r>
            <a:endParaRPr/>
          </a:p>
        </p:txBody>
      </p:sp>
      <p:pic>
        <p:nvPicPr>
          <p:cNvPr id="35999121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049572" y="594533"/>
            <a:ext cx="6093903" cy="4875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6595128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11981" y="395377"/>
            <a:ext cx="10501885" cy="5776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45229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5">
                    <a:lumMod val="75000"/>
                  </a:schemeClr>
                </a:solidFill>
              </a:rPr>
              <a:t>4 types of Communication</a:t>
            </a:r>
            <a:endParaRPr/>
          </a:p>
        </p:txBody>
      </p:sp>
      <p:pic>
        <p:nvPicPr>
          <p:cNvPr id="12399560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39912" y="1659386"/>
            <a:ext cx="6832492" cy="5067543"/>
          </a:xfrm>
          <a:prstGeom prst="rect">
            <a:avLst/>
          </a:prstGeom>
        </p:spPr>
      </p:pic>
      <p:sp>
        <p:nvSpPr>
          <p:cNvPr id="898003605" name="" hidden="0"/>
          <p:cNvSpPr/>
          <p:nvPr isPhoto="0" userDrawn="0"/>
        </p:nvSpPr>
        <p:spPr bwMode="auto">
          <a:xfrm>
            <a:off x="3539427" y="3708621"/>
            <a:ext cx="1555216" cy="91443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rPr>
              <a:t>Oral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endParaRPr>
          </a:p>
        </p:txBody>
      </p:sp>
      <p:sp>
        <p:nvSpPr>
          <p:cNvPr id="1124449191" name="" hidden="0"/>
          <p:cNvSpPr/>
          <p:nvPr isPhoto="0" userDrawn="0"/>
        </p:nvSpPr>
        <p:spPr bwMode="auto">
          <a:xfrm rot="17257316" flipH="0" flipV="0">
            <a:off x="9979755" y="4689340"/>
            <a:ext cx="2544805" cy="91443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rPr>
              <a:t>Written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endParaRPr>
          </a:p>
        </p:txBody>
      </p:sp>
      <p:sp>
        <p:nvSpPr>
          <p:cNvPr id="192087717" name="" hidden="0"/>
          <p:cNvSpPr/>
          <p:nvPr isPhoto="0" userDrawn="0"/>
        </p:nvSpPr>
        <p:spPr bwMode="auto">
          <a:xfrm>
            <a:off x="474940" y="1875508"/>
            <a:ext cx="3764971" cy="91443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rPr>
              <a:t>Non-verbal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endParaRPr>
          </a:p>
        </p:txBody>
      </p:sp>
      <p:sp>
        <p:nvSpPr>
          <p:cNvPr id="119135533" name="" hidden="0"/>
          <p:cNvSpPr/>
          <p:nvPr isPhoto="0" userDrawn="0"/>
        </p:nvSpPr>
        <p:spPr bwMode="auto">
          <a:xfrm flipH="0" flipV="0">
            <a:off x="6471650" y="3935801"/>
            <a:ext cx="3309693" cy="6401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3600" b="1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</a:rPr>
              <a:t>Para-verbal</a:t>
            </a:r>
            <a:endParaRPr sz="5400" b="1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92415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I have learned</a:t>
            </a:r>
            <a:endParaRPr/>
          </a:p>
        </p:txBody>
      </p:sp>
      <p:sp>
        <p:nvSpPr>
          <p:cNvPr id="75526333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Types of Communication</a:t>
            </a:r>
            <a:endParaRPr/>
          </a:p>
          <a:p>
            <a:pPr>
              <a:defRPr/>
            </a:pPr>
            <a:r>
              <a:rPr/>
              <a:t>(Written, Verbal, Non-verbal, Listening)</a:t>
            </a:r>
            <a:endParaRPr/>
          </a:p>
          <a:p>
            <a:pPr>
              <a:defRPr/>
            </a:pPr>
            <a:r>
              <a:rPr/>
              <a:t>Body Language</a:t>
            </a:r>
            <a:endParaRPr/>
          </a:p>
          <a:p>
            <a:pPr>
              <a:defRPr/>
            </a:pPr>
            <a:r>
              <a:rPr>
                <a:solidFill>
                  <a:srgbClr val="7030A0"/>
                </a:solidFill>
              </a:rPr>
              <a:t>7C’s of Effective Communication</a:t>
            </a:r>
            <a:endParaRPr>
              <a:solidFill>
                <a:srgbClr val="7030A0"/>
              </a:solidFill>
            </a:endParaRPr>
          </a:p>
          <a:p>
            <a:pPr>
              <a:defRPr/>
            </a:pPr>
            <a:r>
              <a:rPr/>
              <a:t>Writing Technique of 4W</a:t>
            </a:r>
            <a:endParaRPr/>
          </a:p>
          <a:p>
            <a:pPr>
              <a:defRPr/>
            </a:pPr>
            <a:r>
              <a:rPr/>
              <a:t>Email Etiquette</a:t>
            </a:r>
            <a:endParaRPr/>
          </a:p>
          <a:p>
            <a:pPr>
              <a:defRPr/>
            </a:pPr>
            <a:r>
              <a:rPr/>
              <a:t>Phone Etiquette</a:t>
            </a:r>
            <a:r>
              <a:rPr/>
              <a:t> </a:t>
            </a:r>
            <a:endParaRPr/>
          </a:p>
        </p:txBody>
      </p:sp>
      <p:pic>
        <p:nvPicPr>
          <p:cNvPr id="1028940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089103" y="1417637"/>
            <a:ext cx="4052176" cy="5241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6260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I have implemented</a:t>
            </a:r>
            <a:endParaRPr/>
          </a:p>
        </p:txBody>
      </p:sp>
      <p:sp>
        <p:nvSpPr>
          <p:cNvPr id="130185012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Clarification</a:t>
            </a:r>
            <a:endParaRPr/>
          </a:p>
          <a:p>
            <a:pPr>
              <a:defRPr/>
            </a:pPr>
            <a:r>
              <a:rPr/>
              <a:t>7C’s of Effective Communication</a:t>
            </a:r>
            <a:endParaRPr/>
          </a:p>
          <a:p>
            <a:pPr>
              <a:defRPr/>
            </a:pPr>
            <a:r>
              <a:rPr/>
              <a:t>4W of Writing technique</a:t>
            </a:r>
            <a:endParaRPr/>
          </a:p>
          <a:p>
            <a:pPr>
              <a:defRPr/>
            </a:pPr>
            <a:r>
              <a:rPr/>
              <a:t>7 Golden rules of listening</a:t>
            </a:r>
            <a:endParaRPr/>
          </a:p>
          <a:p>
            <a:pPr>
              <a:defRPr/>
            </a:pPr>
            <a:r>
              <a:rPr>
                <a:solidFill>
                  <a:srgbClr val="92D050"/>
                </a:solidFill>
              </a:rPr>
              <a:t>Tone of Voice (Para-verbal)</a:t>
            </a:r>
            <a:endParaRPr>
              <a:solidFill>
                <a:srgbClr val="92D050"/>
              </a:solidFill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Proxemics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/>
              <a:t>(Maintaining distance)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/>
              <a:t>Self A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ssessment</a:t>
            </a:r>
            <a:r>
              <a:rPr/>
              <a:t> (Most Important)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68477470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316030" y="2174575"/>
            <a:ext cx="4717458" cy="3807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774920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Benefits I have got</a:t>
            </a:r>
            <a:endParaRPr/>
          </a:p>
        </p:txBody>
      </p:sp>
      <p:sp>
        <p:nvSpPr>
          <p:cNvPr id="113153334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b="1" i="1"/>
              <a:t>Art of Listening</a:t>
            </a:r>
            <a:endParaRPr b="1" i="1"/>
          </a:p>
          <a:p>
            <a:pPr>
              <a:defRPr/>
            </a:pPr>
            <a:r>
              <a:rPr/>
              <a:t>More attentive during lectures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3200" b="1" i="1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Tone of Voice</a:t>
            </a:r>
            <a:endParaRPr/>
          </a:p>
          <a:p>
            <a:pPr>
              <a:defRPr/>
            </a:pPr>
            <a:r>
              <a:rPr/>
              <a:t>Better understanding during conversation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 i="1">
                <a:solidFill>
                  <a:srgbClr val="00B050"/>
                </a:solidFill>
              </a:rPr>
              <a:t>Improvement in writing</a:t>
            </a:r>
            <a:r>
              <a:rPr b="1" i="1"/>
              <a:t> </a:t>
            </a:r>
            <a:r>
              <a:rPr b="0" i="0"/>
              <a:t>(Email )</a:t>
            </a:r>
            <a:endParaRPr b="0" i="0"/>
          </a:p>
          <a:p>
            <a:pPr>
              <a:defRPr/>
            </a:pPr>
            <a:r>
              <a:rPr b="0" i="0"/>
              <a:t>Email became friendly to receiver</a:t>
            </a:r>
            <a:endParaRPr b="0" i="0"/>
          </a:p>
          <a:p>
            <a:pPr>
              <a:defRPr/>
            </a:pPr>
            <a:r>
              <a:rPr b="0" i="0"/>
              <a:t>Having faster reply</a:t>
            </a:r>
            <a:endParaRPr b="0" i="0"/>
          </a:p>
          <a:p>
            <a:pPr>
              <a:defRPr/>
            </a:pPr>
            <a:endParaRPr/>
          </a:p>
        </p:txBody>
      </p:sp>
      <p:pic>
        <p:nvPicPr>
          <p:cNvPr id="198533033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961159" y="1713301"/>
            <a:ext cx="4825937" cy="4804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48544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Benefits I have got</a:t>
            </a:r>
            <a:endParaRPr/>
          </a:p>
        </p:txBody>
      </p:sp>
      <p:sp>
        <p:nvSpPr>
          <p:cNvPr id="7706541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600200"/>
            <a:ext cx="6473089" cy="4525961"/>
          </a:xfrm>
        </p:spPr>
        <p:txBody>
          <a:bodyPr/>
          <a:lstStyle/>
          <a:p>
            <a:pPr>
              <a:defRPr/>
            </a:pPr>
            <a:r>
              <a:rPr b="1" i="1">
                <a:solidFill>
                  <a:schemeClr val="accent5"/>
                </a:solidFill>
              </a:rPr>
              <a:t>Better understanding</a:t>
            </a:r>
            <a:endParaRPr/>
          </a:p>
          <a:p>
            <a:pPr algn="l">
              <a:defRPr/>
            </a:pPr>
            <a:r>
              <a:rPr/>
              <a:t>I know my lacking in communication using self assessment. So, I’m working on that specific issue and it’s improving day by day.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121289480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306822" y="1270329"/>
            <a:ext cx="3988029" cy="5185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879226" name="" hidden="0"/>
          <p:cNvSpPr txBox="1"/>
          <p:nvPr isPhoto="0" userDrawn="0"/>
        </p:nvSpPr>
        <p:spPr bwMode="auto">
          <a:xfrm rot="0" flipH="0" flipV="0">
            <a:off x="1924810" y="2282404"/>
            <a:ext cx="7405093" cy="2560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chemeClr val="accent5"/>
                </a:solidFill>
              </a:rPr>
              <a:t>Special thanks to</a:t>
            </a:r>
            <a:endParaRPr sz="7200"/>
          </a:p>
          <a:p>
            <a:pPr>
              <a:defRPr/>
            </a:pPr>
            <a:endParaRPr/>
          </a:p>
          <a:p>
            <a:pPr>
              <a:defRPr/>
            </a:pPr>
            <a:r>
              <a:rPr sz="3600"/>
              <a:t>Dil Nusrat Ma’am</a:t>
            </a:r>
            <a:endParaRPr sz="3600"/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Assistant Professor, UIU</a:t>
            </a:r>
            <a:endParaRPr sz="2800"/>
          </a:p>
        </p:txBody>
      </p:sp>
      <p:sp>
        <p:nvSpPr>
          <p:cNvPr id="395022852" name="" hidden="0"/>
          <p:cNvSpPr txBox="1"/>
          <p:nvPr isPhoto="0" userDrawn="0"/>
        </p:nvSpPr>
        <p:spPr bwMode="auto">
          <a:xfrm flipH="0" flipV="0">
            <a:off x="8556367" y="5786886"/>
            <a:ext cx="3290800" cy="701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/>
              <a:t>Sheikh Shakib Hossain</a:t>
            </a:r>
            <a:endParaRPr sz="2000" b="1"/>
          </a:p>
          <a:p>
            <a:pPr>
              <a:defRPr/>
            </a:pPr>
            <a:r>
              <a:rPr sz="2000" b="1"/>
              <a:t>ID: 011221031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ONLYOFFICE/7.0.2.5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created xsi:type="dcterms:W3CDTF">2012-12-03T06:56:55Z</dcterms:created>
  <dcterms:modified xsi:type="dcterms:W3CDTF">2022-05-14T15:43:45Z</dcterms:modified>
  <cp:category/>
  <cp:contentStatus/>
  <cp:version/>
</cp:coreProperties>
</file>