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7"/>
    <p:restoredTop sz="94671"/>
  </p:normalViewPr>
  <p:slideViewPr>
    <p:cSldViewPr snapToGrid="0" snapToObjects="1">
      <p:cViewPr>
        <p:scale>
          <a:sx n="112" d="100"/>
          <a:sy n="112" d="100"/>
        </p:scale>
        <p:origin x="46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8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89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31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4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59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4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0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9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05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51C9-76C4-0F46-8413-DC21D21BD3C3}" type="datetimeFigureOut">
              <a:rPr kumimoji="1" lang="ko-KR" altLang="en-US" smtClean="0"/>
              <a:t>2016. 9. 18.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67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1219"/>
              </p:ext>
            </p:extLst>
          </p:nvPr>
        </p:nvGraphicFramePr>
        <p:xfrm>
          <a:off x="3131590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Locker 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45468"/>
              </p:ext>
            </p:extLst>
          </p:nvPr>
        </p:nvGraphicFramePr>
        <p:xfrm>
          <a:off x="7161508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4953964" y="125006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69088" y="210273"/>
            <a:ext cx="44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일대일 주 테이블에 외래 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단방향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14702"/>
              </p:ext>
            </p:extLst>
          </p:nvPr>
        </p:nvGraphicFramePr>
        <p:xfrm>
          <a:off x="3131590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locker_id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02507"/>
              </p:ext>
            </p:extLst>
          </p:nvPr>
        </p:nvGraphicFramePr>
        <p:xfrm>
          <a:off x="7161508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locker_id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4953964" y="3393311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테이블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89631" y="2037144"/>
            <a:ext cx="18718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/>
          <p:cNvCxnSpPr/>
          <p:nvPr/>
        </p:nvCxnSpPr>
        <p:spPr>
          <a:xfrm flipV="1">
            <a:off x="5289631" y="4272985"/>
            <a:ext cx="1871877" cy="202762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534526" y="4299284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6845781" y="4104487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604158" y="4397183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2286" y="419964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348960" y="21297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6791351" y="21297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14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83293"/>
              </p:ext>
            </p:extLst>
          </p:nvPr>
        </p:nvGraphicFramePr>
        <p:xfrm>
          <a:off x="3131590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Locker 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37284"/>
              </p:ext>
            </p:extLst>
          </p:nvPr>
        </p:nvGraphicFramePr>
        <p:xfrm>
          <a:off x="7161508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 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4953964" y="125006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69088" y="210273"/>
            <a:ext cx="44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일대일 주 테이블에 외래 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양방향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131590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locker_id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61508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locker_id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5289631" y="2037144"/>
            <a:ext cx="18718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/>
          <p:cNvCxnSpPr/>
          <p:nvPr/>
        </p:nvCxnSpPr>
        <p:spPr>
          <a:xfrm flipV="1">
            <a:off x="5289631" y="4272985"/>
            <a:ext cx="1871877" cy="202762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534526" y="4299284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6845781" y="4104487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604158" y="4397183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2286" y="419964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348960" y="24671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6791351" y="21297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316302" y="2732317"/>
            <a:ext cx="1812548" cy="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/>
          <p:nvPr/>
        </p:nvSpPr>
        <p:spPr>
          <a:xfrm>
            <a:off x="4953964" y="3393311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테이블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85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48733"/>
              </p:ext>
            </p:extLst>
          </p:nvPr>
        </p:nvGraphicFramePr>
        <p:xfrm>
          <a:off x="3131590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Locker 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99188"/>
              </p:ext>
            </p:extLst>
          </p:nvPr>
        </p:nvGraphicFramePr>
        <p:xfrm>
          <a:off x="7161508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 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4953964" y="125006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69088" y="210273"/>
            <a:ext cx="44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일대일 대상 테이블에 외래 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양방향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91172"/>
              </p:ext>
            </p:extLst>
          </p:nvPr>
        </p:nvGraphicFramePr>
        <p:xfrm>
          <a:off x="3131590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4208"/>
              </p:ext>
            </p:extLst>
          </p:nvPr>
        </p:nvGraphicFramePr>
        <p:xfrm>
          <a:off x="7161508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locker_id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5289631" y="2037144"/>
            <a:ext cx="1871877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/>
          <p:cNvCxnSpPr/>
          <p:nvPr/>
        </p:nvCxnSpPr>
        <p:spPr>
          <a:xfrm flipV="1">
            <a:off x="5289631" y="4272985"/>
            <a:ext cx="1871877" cy="202762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534526" y="4299284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6845781" y="4104487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604158" y="4397183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2286" y="419964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348960" y="24671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6791351" y="21297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316302" y="2732317"/>
            <a:ext cx="1812548" cy="1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/>
          <p:nvPr/>
        </p:nvSpPr>
        <p:spPr>
          <a:xfrm>
            <a:off x="4953964" y="3393311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테이블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3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17674"/>
              </p:ext>
            </p:extLst>
          </p:nvPr>
        </p:nvGraphicFramePr>
        <p:xfrm>
          <a:off x="3131590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Locker 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40498"/>
              </p:ext>
            </p:extLst>
          </p:nvPr>
        </p:nvGraphicFramePr>
        <p:xfrm>
          <a:off x="7161508" y="1842411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 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4953964" y="125006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69088" y="210273"/>
            <a:ext cx="44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일대일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식별 관계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양방향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2715"/>
              </p:ext>
            </p:extLst>
          </p:nvPr>
        </p:nvGraphicFramePr>
        <p:xfrm>
          <a:off x="3131590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88287"/>
              </p:ext>
            </p:extLst>
          </p:nvPr>
        </p:nvGraphicFramePr>
        <p:xfrm>
          <a:off x="7161508" y="3985657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Locker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5289631" y="2037144"/>
            <a:ext cx="1871877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/>
          <p:cNvCxnSpPr/>
          <p:nvPr/>
        </p:nvCxnSpPr>
        <p:spPr>
          <a:xfrm flipV="1">
            <a:off x="5289631" y="4272985"/>
            <a:ext cx="1871877" cy="202762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534526" y="4299284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6845781" y="4104487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604158" y="4397183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2286" y="419964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텍스트 상자 21"/>
          <p:cNvSpPr txBox="1"/>
          <p:nvPr/>
        </p:nvSpPr>
        <p:spPr>
          <a:xfrm>
            <a:off x="5348960" y="24671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6791351" y="21297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/>
              <a:t>1</a:t>
            </a:r>
            <a:endParaRPr kumimoji="1"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316302" y="2732317"/>
            <a:ext cx="1812548" cy="1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/>
          <p:nvPr/>
        </p:nvSpPr>
        <p:spPr>
          <a:xfrm>
            <a:off x="4953964" y="3393311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테이블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95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69088" y="210273"/>
            <a:ext cx="44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다대다 테이블 연관관계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식별관계 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23056"/>
              </p:ext>
            </p:extLst>
          </p:nvPr>
        </p:nvGraphicFramePr>
        <p:xfrm>
          <a:off x="3120704" y="1862943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39729"/>
              </p:ext>
            </p:extLst>
          </p:nvPr>
        </p:nvGraphicFramePr>
        <p:xfrm>
          <a:off x="7150622" y="1862943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Product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product_id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4943078" y="127059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cxnSp>
        <p:nvCxnSpPr>
          <p:cNvPr id="14" name="꺾인 연결선[E] 13"/>
          <p:cNvCxnSpPr>
            <a:stCxn id="8" idx="2"/>
            <a:endCxn id="24" idx="1"/>
          </p:cNvCxnSpPr>
          <p:nvPr/>
        </p:nvCxnSpPr>
        <p:spPr>
          <a:xfrm rot="16200000" flipH="1">
            <a:off x="3808617" y="3328458"/>
            <a:ext cx="1629053" cy="846838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rot="16200000">
            <a:off x="4194803" y="3101855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568110" y="446931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1231"/>
              </p:ext>
            </p:extLst>
          </p:nvPr>
        </p:nvGraphicFramePr>
        <p:xfrm>
          <a:off x="5046562" y="4029200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err="1" smtClean="0"/>
                        <a:t>Member_Product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product_id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꺾인 연결선[E] 24"/>
          <p:cNvCxnSpPr>
            <a:stCxn id="9" idx="2"/>
            <a:endCxn id="24" idx="3"/>
          </p:cNvCxnSpPr>
          <p:nvPr/>
        </p:nvCxnSpPr>
        <p:spPr>
          <a:xfrm rot="5400000">
            <a:off x="6902597" y="3239358"/>
            <a:ext cx="1629053" cy="1025039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삼각형 15"/>
          <p:cNvSpPr/>
          <p:nvPr/>
        </p:nvSpPr>
        <p:spPr>
          <a:xfrm rot="16200000">
            <a:off x="4741761" y="4433680"/>
            <a:ext cx="323524" cy="264305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6" name="직선 연결선[R] 25"/>
          <p:cNvCxnSpPr/>
          <p:nvPr/>
        </p:nvCxnSpPr>
        <p:spPr>
          <a:xfrm rot="16200000">
            <a:off x="8222559" y="3101855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삼각형 26"/>
          <p:cNvSpPr/>
          <p:nvPr/>
        </p:nvSpPr>
        <p:spPr>
          <a:xfrm rot="5400000" flipH="1">
            <a:off x="7170582" y="4440153"/>
            <a:ext cx="323524" cy="264305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483906" y="4483464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8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69088" y="210273"/>
            <a:ext cx="594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다대다 테이블 연관관계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식별관계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추가필드 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120704" y="1862943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50622" y="1862943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Product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product_id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4943078" y="127059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cxnSp>
        <p:nvCxnSpPr>
          <p:cNvPr id="14" name="꺾인 연결선[E] 13"/>
          <p:cNvCxnSpPr>
            <a:stCxn id="8" idx="2"/>
            <a:endCxn id="24" idx="1"/>
          </p:cNvCxnSpPr>
          <p:nvPr/>
        </p:nvCxnSpPr>
        <p:spPr>
          <a:xfrm rot="16200000" flipH="1">
            <a:off x="3674316" y="3462759"/>
            <a:ext cx="1897655" cy="846838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rot="16200000">
            <a:off x="4194803" y="3101855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568110" y="473220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7212"/>
              </p:ext>
            </p:extLst>
          </p:nvPr>
        </p:nvGraphicFramePr>
        <p:xfrm>
          <a:off x="5046562" y="4029200"/>
          <a:ext cx="2158041" cy="16116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err="1" smtClean="0"/>
                        <a:t>Member_Product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product_id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order_amount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order_date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꺾인 연결선[E] 24"/>
          <p:cNvCxnSpPr>
            <a:stCxn id="9" idx="2"/>
            <a:endCxn id="24" idx="3"/>
          </p:cNvCxnSpPr>
          <p:nvPr/>
        </p:nvCxnSpPr>
        <p:spPr>
          <a:xfrm rot="5400000">
            <a:off x="6768296" y="3373659"/>
            <a:ext cx="1897655" cy="1025039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삼각형 15"/>
          <p:cNvSpPr/>
          <p:nvPr/>
        </p:nvSpPr>
        <p:spPr>
          <a:xfrm rot="16200000">
            <a:off x="4741761" y="4696570"/>
            <a:ext cx="323524" cy="264305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6" name="직선 연결선[R] 25"/>
          <p:cNvCxnSpPr/>
          <p:nvPr/>
        </p:nvCxnSpPr>
        <p:spPr>
          <a:xfrm rot="16200000">
            <a:off x="8222559" y="3101855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삼각형 26"/>
          <p:cNvSpPr/>
          <p:nvPr/>
        </p:nvSpPr>
        <p:spPr>
          <a:xfrm rot="5400000" flipH="1">
            <a:off x="7170582" y="4691613"/>
            <a:ext cx="323524" cy="264305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483906" y="4734924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10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69088" y="210273"/>
            <a:ext cx="72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다대다 테이블 연관관계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비식별 관계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추가필드 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120704" y="1862943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Member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50622" y="1862943"/>
          <a:ext cx="2158041" cy="1074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Product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product_id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4943078" y="127059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ko-KR" altLang="en-US" dirty="0" smtClean="0"/>
              <a:t>객체 연관관계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cxnSp>
        <p:nvCxnSpPr>
          <p:cNvPr id="14" name="꺾인 연결선[E] 13"/>
          <p:cNvCxnSpPr>
            <a:stCxn id="8" idx="2"/>
            <a:endCxn id="24" idx="1"/>
          </p:cNvCxnSpPr>
          <p:nvPr/>
        </p:nvCxnSpPr>
        <p:spPr>
          <a:xfrm rot="16200000" flipH="1">
            <a:off x="3607165" y="3529910"/>
            <a:ext cx="2031956" cy="846838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rot="16200000">
            <a:off x="4194803" y="3101855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568110" y="4869368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84739"/>
              </p:ext>
            </p:extLst>
          </p:nvPr>
        </p:nvGraphicFramePr>
        <p:xfrm>
          <a:off x="5046562" y="4029200"/>
          <a:ext cx="2158041" cy="18802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/>
                <a:gridCol w="702844"/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Order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order_id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product_id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order_amount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order_date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꺾인 연결선[E] 24"/>
          <p:cNvCxnSpPr>
            <a:stCxn id="9" idx="2"/>
            <a:endCxn id="24" idx="3"/>
          </p:cNvCxnSpPr>
          <p:nvPr/>
        </p:nvCxnSpPr>
        <p:spPr>
          <a:xfrm rot="5400000">
            <a:off x="6701145" y="3440810"/>
            <a:ext cx="2031956" cy="1025039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삼각형 15"/>
          <p:cNvSpPr/>
          <p:nvPr/>
        </p:nvSpPr>
        <p:spPr>
          <a:xfrm rot="16200000">
            <a:off x="4741761" y="4833730"/>
            <a:ext cx="323524" cy="264305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6" name="직선 연결선[R] 25"/>
          <p:cNvCxnSpPr/>
          <p:nvPr/>
        </p:nvCxnSpPr>
        <p:spPr>
          <a:xfrm rot="16200000">
            <a:off x="8222559" y="3101855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삼각형 26"/>
          <p:cNvSpPr/>
          <p:nvPr/>
        </p:nvSpPr>
        <p:spPr>
          <a:xfrm rot="5400000" flipH="1">
            <a:off x="7170582" y="4828773"/>
            <a:ext cx="323524" cy="264305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483906" y="4872084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5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227</Words>
  <Application>Microsoft Macintosh PowerPoint</Application>
  <PresentationFormat>와이드스크린</PresentationFormat>
  <Paragraphs>140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kangchun seo</dc:creator>
  <cp:lastModifiedBy>kangchun seo</cp:lastModifiedBy>
  <cp:revision>35</cp:revision>
  <dcterms:created xsi:type="dcterms:W3CDTF">2016-09-18T06:16:26Z</dcterms:created>
  <dcterms:modified xsi:type="dcterms:W3CDTF">2016-09-18T13:32:28Z</dcterms:modified>
</cp:coreProperties>
</file>