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7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87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26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45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45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44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63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87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90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39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08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57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8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7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20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4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0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9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0751C9-76C4-0F46-8413-DC21D21BD3C3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683A56-35BA-8F4C-96FB-845CDEB0BB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88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724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/>
              <a:t>조인전략</a:t>
            </a:r>
            <a:r>
              <a:rPr kumimoji="1" lang="ko-KR" altLang="en-US" sz="2800" b="1" dirty="0" smtClean="0"/>
              <a:t> 테이블</a:t>
            </a:r>
            <a:endParaRPr kumimoji="1" lang="ko-KR" altLang="en-US" sz="2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1654"/>
              </p:ext>
            </p:extLst>
          </p:nvPr>
        </p:nvGraphicFramePr>
        <p:xfrm>
          <a:off x="4626230" y="1558143"/>
          <a:ext cx="2158041" cy="1343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PRICE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DTYPE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8555"/>
              </p:ext>
            </p:extLst>
          </p:nvPr>
        </p:nvGraphicFramePr>
        <p:xfrm>
          <a:off x="2440481" y="3650180"/>
          <a:ext cx="2158041" cy="1343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ALBUM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ITEM_ID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PK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ARTIST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45036"/>
              </p:ext>
            </p:extLst>
          </p:nvPr>
        </p:nvGraphicFramePr>
        <p:xfrm>
          <a:off x="6989390" y="3627919"/>
          <a:ext cx="2158041" cy="1343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MOVIE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꺾인 연결선[E] 13"/>
          <p:cNvCxnSpPr>
            <a:stCxn id="8" idx="1"/>
            <a:endCxn id="19" idx="0"/>
          </p:cNvCxnSpPr>
          <p:nvPr/>
        </p:nvCxnSpPr>
        <p:spPr>
          <a:xfrm rot="10800000" flipV="1">
            <a:off x="3519502" y="2229648"/>
            <a:ext cx="1106729" cy="1420532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16"/>
          <p:cNvCxnSpPr/>
          <p:nvPr/>
        </p:nvCxnSpPr>
        <p:spPr>
          <a:xfrm rot="16200000">
            <a:off x="3519502" y="318498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422034" y="3156054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꺾인 연결선[E] 13"/>
          <p:cNvCxnSpPr>
            <a:stCxn id="8" idx="3"/>
            <a:endCxn id="22" idx="0"/>
          </p:cNvCxnSpPr>
          <p:nvPr/>
        </p:nvCxnSpPr>
        <p:spPr>
          <a:xfrm>
            <a:off x="6784271" y="2229648"/>
            <a:ext cx="1284139" cy="1398271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16"/>
          <p:cNvCxnSpPr/>
          <p:nvPr/>
        </p:nvCxnSpPr>
        <p:spPr>
          <a:xfrm rot="16200000">
            <a:off x="8077646" y="324854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980178" y="3219613"/>
            <a:ext cx="176463" cy="177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연결선[R] 16"/>
          <p:cNvCxnSpPr/>
          <p:nvPr/>
        </p:nvCxnSpPr>
        <p:spPr>
          <a:xfrm>
            <a:off x="4327684" y="2070648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16"/>
          <p:cNvCxnSpPr/>
          <p:nvPr/>
        </p:nvCxnSpPr>
        <p:spPr>
          <a:xfrm>
            <a:off x="6989390" y="2070648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724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/>
              <a:t>단일</a:t>
            </a:r>
            <a:r>
              <a:rPr kumimoji="1" lang="ko-KR" altLang="en-US" sz="2800" b="1" dirty="0" smtClean="0"/>
              <a:t> 테이블</a:t>
            </a:r>
            <a:endParaRPr kumimoji="1" lang="ko-KR" altLang="en-US" sz="2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12173"/>
              </p:ext>
            </p:extLst>
          </p:nvPr>
        </p:nvGraphicFramePr>
        <p:xfrm>
          <a:off x="4598522" y="1585851"/>
          <a:ext cx="2158041" cy="24174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PRICE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DTYPE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ARTIST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615066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49275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9864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48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69088" y="210273"/>
            <a:ext cx="724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/>
              <a:t>서브타입 테이블</a:t>
            </a:r>
            <a:endParaRPr kumimoji="1" lang="ko-KR" altLang="en-US" sz="2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38402"/>
              </p:ext>
            </p:extLst>
          </p:nvPr>
        </p:nvGraphicFramePr>
        <p:xfrm>
          <a:off x="2468189" y="2093852"/>
          <a:ext cx="2158041" cy="18802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ALBUM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PRICE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DTYPE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ARTIST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2386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5619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93047"/>
              </p:ext>
            </p:extLst>
          </p:nvPr>
        </p:nvGraphicFramePr>
        <p:xfrm>
          <a:off x="6185825" y="2086431"/>
          <a:ext cx="2158041" cy="18802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MOVIE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ITEM_ID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PK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PRICE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07764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DTYPE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23863"/>
                  </a:ext>
                </a:extLst>
              </a:tr>
              <a:tr h="26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ACTOR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5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3226</TotalTime>
  <Words>45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kangchun seo</dc:creator>
  <cp:lastModifiedBy>kangchun seo</cp:lastModifiedBy>
  <cp:revision>49</cp:revision>
  <dcterms:created xsi:type="dcterms:W3CDTF">2016-09-18T06:16:26Z</dcterms:created>
  <dcterms:modified xsi:type="dcterms:W3CDTF">2016-09-23T09:00:53Z</dcterms:modified>
</cp:coreProperties>
</file>