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F72A1-940A-4A4A-ACFF-F5F47DFD0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4007B4-EBAD-4A19-9F24-8E9FD2DE1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4FE924-0945-49A8-B432-5E8B4434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4DC6-A0DA-44E3-B5F9-33B86DBC0913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B5441A-F348-4C6F-9AA5-18430F9F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11BFE-1F12-4116-862E-7519FFAA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9EA7-C2DA-4753-911C-0CA55976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46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8D099-6858-4D5F-9A00-8AD303E5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2119BD-94AB-4E37-A990-2C8F9E086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E424B-2327-442A-9858-E1CA9CB1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4DC6-A0DA-44E3-B5F9-33B86DBC0913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C9635-5F8F-4925-81CE-86087C57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67123-F6EE-46E6-B999-7EC372FE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9EA7-C2DA-4753-911C-0CA55976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66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A8EC2D-2D53-40BB-84CC-515E00DCA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288D7F-58ED-40CD-B7C7-017C44B9D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08CE4-A95A-4752-A92D-691E7C4C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4DC6-A0DA-44E3-B5F9-33B86DBC0913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ECDB3-1C2C-4E07-A5AC-176EF549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CDB09-059B-4A8C-BE8B-788566A4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9EA7-C2DA-4753-911C-0CA55976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8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BC206-0F56-442E-B06E-8821F81F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C49EF-64EF-4600-B2E0-DD5E64059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2FBD4-3897-49D2-A845-516E92B1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4DC6-A0DA-44E3-B5F9-33B86DBC0913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AADD2-FCCE-4CC2-9255-B05CDC64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DCD6A-28C8-4481-A8DC-4402CC82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9EA7-C2DA-4753-911C-0CA55976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82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8FFDF-CBD8-4E71-B90C-E1E33DB4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BE22FE-24D7-4F4F-A3F8-6A632E8A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E5892-774A-485B-8409-3B5976C3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4DC6-A0DA-44E3-B5F9-33B86DBC0913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317FC-92E7-49C5-899A-07E1B2A0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E8F5A-1439-4920-B736-0F749351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9EA7-C2DA-4753-911C-0CA55976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3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7A667-14A9-4F61-92C9-BB9411BD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59B57-EDBC-4C2B-9805-B6D5E833F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AB33D5-B3B6-41CB-83B1-E8F4E31AE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36F9E9-CD33-4603-A85B-77656C29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4DC6-A0DA-44E3-B5F9-33B86DBC0913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0DFBE9-6C51-4A14-B6E2-23FE6249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C545C8-18AD-42A1-91F8-D9291D6F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9EA7-C2DA-4753-911C-0CA55976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1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635F0-4358-46D6-83A4-CB8D3242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74A2CD-E0C8-4D3F-9961-D2FF30D57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F6EEEB-B4C3-4C70-AC12-C380D92AC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680649-486F-464F-853C-E34621116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9C7FC1-7557-4CBB-B0B9-AAC6087D2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8A28F7-73AA-471C-9594-DEC16F43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4DC6-A0DA-44E3-B5F9-33B86DBC0913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A26AB-8130-4D19-A485-AFB0FEE0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A42753-C152-4DCE-B16B-EE1936B9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9EA7-C2DA-4753-911C-0CA55976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1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FD64E-0DB5-4A60-AAC4-ADBE2491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A181D0-6CAC-456B-B04D-CA2F7DD0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4DC6-A0DA-44E3-B5F9-33B86DBC0913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28DB4E-0870-4C9F-9D88-D4FD5946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BFFCBB-D979-44E9-8252-C2BE10DC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9EA7-C2DA-4753-911C-0CA55976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13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E042A9-CF46-4844-A713-C253A4C4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4DC6-A0DA-44E3-B5F9-33B86DBC0913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1E3646-F45A-46AC-89D2-2E531984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EE1776-3E63-4ED1-A489-AEAF1160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9EA7-C2DA-4753-911C-0CA55976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8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D65A9-7085-4419-8795-1C6BFE2D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41ECD-A1D6-4A01-B62B-DCD2D718D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9A69DE-3469-49AE-8D11-ED06E2E2E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5262FB-E316-4523-AD47-5EAC1829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4DC6-A0DA-44E3-B5F9-33B86DBC0913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47801E-53A4-4D41-8C06-C6A9F80A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347B65-5DF1-4ACE-B191-CA1FCF60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9EA7-C2DA-4753-911C-0CA55976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14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5C90E-0245-4DD3-A009-6E1806D4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D3A7C9-4364-4A21-B8E8-4E5B0E10E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61313A-E58E-4C66-8CC2-3A17B9DF4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1357FF-FB09-4280-A14C-14A38CEC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4DC6-A0DA-44E3-B5F9-33B86DBC0913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1DCACF-6BB9-46E5-93AE-4876329A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8FF189-6CC9-46D2-BD6D-9AEB54A5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9EA7-C2DA-4753-911C-0CA55976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40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090331-B830-49CE-8BB1-C393C0263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911EA7-110A-4B0A-BEE1-A53BA43E6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F80ED-DB05-4569-8F6D-EEEEC78D8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74DC6-A0DA-44E3-B5F9-33B86DBC0913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E45EC-9658-44A6-AE31-FB4AF1989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D34FA-2A27-4760-88FB-8DC27A934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9EA7-C2DA-4753-911C-0CA55976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61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46DB8-7A43-438E-8EFA-914397043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JS Event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F0829E-1AC5-446D-8978-E7FE2E528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ko-KR" altLang="en-US" dirty="0"/>
              <a:t>교사 최선경</a:t>
            </a:r>
          </a:p>
        </p:txBody>
      </p:sp>
    </p:spTree>
    <p:extLst>
      <p:ext uri="{BB962C8B-B14F-4D97-AF65-F5344CB8AC3E}">
        <p14:creationId xmlns:p14="http://schemas.microsoft.com/office/powerpoint/2010/main" val="353600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01E9F-6D86-4A3A-943C-A5EF83BB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3850D5-6163-49FC-9B3A-555362694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이벤트는 최종사용자와 소통하기 위한</a:t>
            </a:r>
            <a:r>
              <a:rPr lang="en-US" altLang="ko-KR" dirty="0"/>
              <a:t>, </a:t>
            </a:r>
            <a:r>
              <a:rPr lang="ko-KR" altLang="en-US" dirty="0"/>
              <a:t>모든 시점을 컨트롤한다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페이지가 </a:t>
            </a:r>
            <a:r>
              <a:rPr lang="ko-KR" altLang="en-US" dirty="0" err="1"/>
              <a:t>로드되었을때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사용자가 </a:t>
            </a:r>
            <a:r>
              <a:rPr lang="ko-KR" altLang="en-US" dirty="0" err="1"/>
              <a:t>입력중일때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ko-KR" altLang="en-US" dirty="0" err="1"/>
              <a:t>입력완료되었을때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버튼을 </a:t>
            </a:r>
            <a:r>
              <a:rPr lang="ko-KR" altLang="en-US" dirty="0" err="1"/>
              <a:t>클릭했을때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와 같은</a:t>
            </a:r>
            <a:r>
              <a:rPr lang="en-US" altLang="ko-KR" dirty="0"/>
              <a:t>,,,,</a:t>
            </a:r>
          </a:p>
          <a:p>
            <a:pPr marL="0" indent="0">
              <a:buNone/>
            </a:pPr>
            <a:r>
              <a:rPr lang="ko-KR" altLang="en-US" dirty="0"/>
              <a:t>특정시점을 컨트롤할 수 있도록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다양한 이벤트시점과 이벤트사용방법을 찾아서</a:t>
            </a:r>
            <a:r>
              <a:rPr lang="en-US" altLang="ko-KR" dirty="0"/>
              <a:t>, </a:t>
            </a:r>
            <a:r>
              <a:rPr lang="ko-KR" altLang="en-US" dirty="0"/>
              <a:t>작성해보자</a:t>
            </a:r>
            <a:r>
              <a:rPr lang="en-US" altLang="ko-KR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57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CCC58-28C5-41F3-A695-BA4E3513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5FAD4-A6A9-49DD-B3B4-DA8EBF51B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3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059D0-FEC8-4DC0-8D95-3F0F9F2C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28978-4F8E-4F99-AC20-88C5B28D7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46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51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JS Event</vt:lpstr>
      <vt:lpstr>Event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Event</dc:title>
  <dc:creator>ChoiSunKyoung</dc:creator>
  <cp:lastModifiedBy>ChoiSunKyoung</cp:lastModifiedBy>
  <cp:revision>2</cp:revision>
  <dcterms:created xsi:type="dcterms:W3CDTF">2021-09-01T06:45:56Z</dcterms:created>
  <dcterms:modified xsi:type="dcterms:W3CDTF">2021-09-01T06:53:44Z</dcterms:modified>
</cp:coreProperties>
</file>