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72A1-940A-4A4A-ACFF-F5F47DFD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007B4-EBAD-4A19-9F24-8E9FD2DE1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E924-0945-49A8-B432-5E8B4434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5441A-F348-4C6F-9AA5-18430F9F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11BFE-1F12-4116-862E-7519FFA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D099-6858-4D5F-9A00-8AD303E5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119BD-94AB-4E37-A990-2C8F9E08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E424B-2327-442A-9858-E1CA9CB1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C9635-5F8F-4925-81CE-86087C57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67123-F6EE-46E6-B999-7EC372FE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A8EC2D-2D53-40BB-84CC-515E00DCA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88D7F-58ED-40CD-B7C7-017C44B9D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8CE4-A95A-4752-A92D-691E7C4C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CDB3-1C2C-4E07-A5AC-176EF549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CDB09-059B-4A8C-BE8B-788566A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BC206-0F56-442E-B06E-8821F81F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C49EF-64EF-4600-B2E0-DD5E6405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2FBD4-3897-49D2-A845-516E92B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AADD2-FCCE-4CC2-9255-B05CDC64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DCD6A-28C8-4481-A8DC-4402CC82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8FFDF-CBD8-4E71-B90C-E1E33DB4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E22FE-24D7-4F4F-A3F8-6A632E8A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E5892-774A-485B-8409-3B5976C3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317FC-92E7-49C5-899A-07E1B2A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E8F5A-1439-4920-B736-0F749351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A667-14A9-4F61-92C9-BB9411B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59B57-EDBC-4C2B-9805-B6D5E833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B33D5-B3B6-41CB-83B1-E8F4E31A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6F9E9-CD33-4603-A85B-77656C29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DFBE9-6C51-4A14-B6E2-23FE624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545C8-18AD-42A1-91F8-D9291D6F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35F0-4358-46D6-83A4-CB8D3242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4A2CD-E0C8-4D3F-9961-D2FF30D5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6EEEB-B4C3-4C70-AC12-C380D92A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680649-486F-464F-853C-E3462111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C7FC1-7557-4CBB-B0B9-AAC6087D2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8A28F7-73AA-471C-9594-DEC16F43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A26AB-8130-4D19-A485-AFB0FEE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42753-C152-4DCE-B16B-EE1936B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64E-0DB5-4A60-AAC4-ADBE2491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181D0-6CAC-456B-B04D-CA2F7DD0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8DB4E-0870-4C9F-9D88-D4FD5946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FFCBB-D979-44E9-8252-C2BE10D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042A9-CF46-4844-A713-C253A4C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E3646-F45A-46AC-89D2-2E531984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E1776-3E63-4ED1-A489-AEAF116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D65A9-7085-4419-8795-1C6BFE2D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1ECD-A1D6-4A01-B62B-DCD2D718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A69DE-3469-49AE-8D11-ED06E2E2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262FB-E316-4523-AD47-5EAC1829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7801E-53A4-4D41-8C06-C6A9F80A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47B65-5DF1-4ACE-B191-CA1FCF60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C90E-0245-4DD3-A009-6E1806D4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3A7C9-4364-4A21-B8E8-4E5B0E10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1313A-E58E-4C66-8CC2-3A17B9DF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357FF-FB09-4280-A14C-14A38CEC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DCACF-6BB9-46E5-93AE-4876329A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FF189-6CC9-46D2-BD6D-9AEB54A5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0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90331-B830-49CE-8BB1-C393C026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11EA7-110A-4B0A-BEE1-A53BA43E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F80ED-DB05-4569-8F6D-EEEEC78D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4DC6-A0DA-44E3-B5F9-33B86DBC0913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E45EC-9658-44A6-AE31-FB4AF1989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D34FA-2A27-4760-88FB-8DC27A93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9EA7-C2DA-4753-911C-0CA55976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6DB8-7A43-438E-8EFA-914397043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 Event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0829E-1AC5-446D-8978-E7FE2E52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교사 최선경</a:t>
            </a:r>
          </a:p>
        </p:txBody>
      </p:sp>
    </p:spTree>
    <p:extLst>
      <p:ext uri="{BB962C8B-B14F-4D97-AF65-F5344CB8AC3E}">
        <p14:creationId xmlns:p14="http://schemas.microsoft.com/office/powerpoint/2010/main" val="353600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4BC9F-9468-4858-86E6-D13DB2F5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6" y="286210"/>
            <a:ext cx="6793009" cy="3066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75CE84-E77C-4245-8FA7-677F1B3A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03" y="3033655"/>
            <a:ext cx="7302141" cy="33777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60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1E9F-6D86-4A3A-943C-A5EF83BB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850D5-6163-49FC-9B3A-55536269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이벤트는 최종사용자와 소통하기 위한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b="1" dirty="0">
                <a:solidFill>
                  <a:srgbClr val="FF0000"/>
                </a:solidFill>
              </a:rPr>
              <a:t>시점</a:t>
            </a:r>
            <a:r>
              <a:rPr lang="ko-KR" altLang="en-US" dirty="0"/>
              <a:t>을 컨트롤한다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로드되었을때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사용자가 </a:t>
            </a:r>
            <a:r>
              <a:rPr lang="ko-KR" altLang="en-US" dirty="0" err="1"/>
              <a:t>입력중일때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입력완료되었을때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버튼을 </a:t>
            </a:r>
            <a:r>
              <a:rPr lang="ko-KR" altLang="en-US" dirty="0" err="1"/>
              <a:t>클릭했을때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와 같은</a:t>
            </a:r>
            <a:r>
              <a:rPr lang="en-US" altLang="ko-KR" dirty="0"/>
              <a:t>,,,,</a:t>
            </a:r>
          </a:p>
          <a:p>
            <a:pPr marL="0" indent="0">
              <a:buNone/>
            </a:pPr>
            <a:r>
              <a:rPr lang="ko-KR" altLang="en-US" dirty="0"/>
              <a:t>특정시점을 컨트롤할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다양한 이벤트시점과 이벤트사용방법을 찾아서</a:t>
            </a:r>
            <a:r>
              <a:rPr lang="en-US" altLang="ko-KR" dirty="0"/>
              <a:t>, </a:t>
            </a:r>
            <a:r>
              <a:rPr lang="ko-KR" altLang="en-US" dirty="0"/>
              <a:t>작성해보자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A7CF2D7-EB5F-4560-806E-E8645F10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7" y="616204"/>
            <a:ext cx="103401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ECD68-C36F-4672-BA93-8228D217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35" y="0"/>
            <a:ext cx="697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06A4DA-3022-45A2-B294-C1961700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72" y="1269000"/>
            <a:ext cx="1042325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FAC3D9-99E4-4892-BBE9-842AEE6E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" y="649568"/>
            <a:ext cx="118337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769445-D9CD-417A-8731-F1233A62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8" y="729000"/>
            <a:ext cx="105063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5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7DBD5-A889-437C-8D01-BA9A4BD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505"/>
            <a:ext cx="12192000" cy="27789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89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CCD20-4390-4CD0-A14D-F4C023D7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96645"/>
            <a:ext cx="7855821" cy="3654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C94C3-2179-4752-A28E-1DEDAB6C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3185726"/>
            <a:ext cx="7172325" cy="3282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55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JS Event</vt:lpstr>
      <vt:lpstr>Event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Event</dc:title>
  <dc:creator>ChoiSunKyoung</dc:creator>
  <cp:lastModifiedBy>ChoiSunKyoung</cp:lastModifiedBy>
  <cp:revision>8</cp:revision>
  <dcterms:created xsi:type="dcterms:W3CDTF">2021-09-01T06:45:56Z</dcterms:created>
  <dcterms:modified xsi:type="dcterms:W3CDTF">2021-09-02T02:52:52Z</dcterms:modified>
</cp:coreProperties>
</file>