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1" r:id="rId6"/>
    <p:sldId id="27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SunKyoung" initials="C" lastIdx="1" clrIdx="0">
    <p:extLst>
      <p:ext uri="{19B8F6BF-5375-455C-9EA6-DF929625EA0E}">
        <p15:presenceInfo xmlns:p15="http://schemas.microsoft.com/office/powerpoint/2012/main" userId="ChoiSunKyo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636A3-390F-46E6-B153-23170779C130}" type="doc">
      <dgm:prSet loTypeId="urn:microsoft.com/office/officeart/2005/8/layout/radial4" loCatId="relationship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E0A9E9C-9858-44AD-9E4E-A8E1542E435C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새로운 릴레이션</a:t>
          </a:r>
        </a:p>
      </dgm:t>
    </dgm:pt>
    <dgm:pt modelId="{6FD9A087-1EC5-4EAB-994D-6CAD0B810C64}" type="par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CD63DBB2-6CBD-45FC-AE38-2062077FD83C}" type="sib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001D807F-94CE-4A71-AAC6-F45B8DCA2C76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A</a:t>
          </a:r>
          <a:r>
            <a:rPr lang="ko-KR" altLang="en-US" dirty="0"/>
            <a:t>테이블</a:t>
          </a:r>
        </a:p>
      </dgm:t>
    </dgm:pt>
    <dgm:pt modelId="{164AE09E-C6AC-463F-8D89-5F5092ABFB13}" type="par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E55EF1C9-0A74-48C0-8429-E15EC26D4042}" type="sib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315B6D0F-DE31-459B-AA54-5C56A93BF846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B</a:t>
          </a:r>
          <a:r>
            <a:rPr lang="ko-KR" altLang="en-US" dirty="0"/>
            <a:t>테이블</a:t>
          </a:r>
        </a:p>
      </dgm:t>
    </dgm:pt>
    <dgm:pt modelId="{616F9F0D-296F-4DA8-8BEB-770C6B9E5B9C}" type="par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709144CB-54AA-4B5E-8DFE-294EC350CDDF}" type="sib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EFEAF576-B7E4-4FAC-A836-42D1C65B03DB}" type="pres">
      <dgm:prSet presAssocID="{BDD636A3-390F-46E6-B153-23170779C1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58422-D74B-453E-B14B-41FB5963FA7F}" type="pres">
      <dgm:prSet presAssocID="{9E0A9E9C-9858-44AD-9E4E-A8E1542E435C}" presName="centerShape" presStyleLbl="node0" presStyleIdx="0" presStyleCnt="1"/>
      <dgm:spPr>
        <a:prstGeom prst="flowChartDocument">
          <a:avLst/>
        </a:prstGeom>
      </dgm:spPr>
    </dgm:pt>
    <dgm:pt modelId="{C7C7B79C-E9ED-410F-A5C4-D68124FED644}" type="pres">
      <dgm:prSet presAssocID="{164AE09E-C6AC-463F-8D89-5F5092ABFB13}" presName="parTrans" presStyleLbl="bgSibTrans2D1" presStyleIdx="0" presStyleCnt="2" custLinFactNeighborY="1070"/>
      <dgm:spPr/>
    </dgm:pt>
    <dgm:pt modelId="{3DA23C02-C26B-47F5-8F37-A8E9C0284AFD}" type="pres">
      <dgm:prSet presAssocID="{001D807F-94CE-4A71-AAC6-F45B8DCA2C76}" presName="node" presStyleLbl="node1" presStyleIdx="0" presStyleCnt="2" custScaleY="59527" custRadScaleRad="98806" custRadScaleInc="540">
        <dgm:presLayoutVars>
          <dgm:bulletEnabled val="1"/>
        </dgm:presLayoutVars>
      </dgm:prSet>
      <dgm:spPr>
        <a:prstGeom prst="flowChartDocument">
          <a:avLst/>
        </a:prstGeom>
      </dgm:spPr>
    </dgm:pt>
    <dgm:pt modelId="{E5BE9AE8-8135-4AC1-AC20-AF8B79801986}" type="pres">
      <dgm:prSet presAssocID="{616F9F0D-296F-4DA8-8BEB-770C6B9E5B9C}" presName="parTrans" presStyleLbl="bgSibTrans2D1" presStyleIdx="1" presStyleCnt="2"/>
      <dgm:spPr/>
    </dgm:pt>
    <dgm:pt modelId="{79BCAACA-C431-40F2-9B62-10E907492A36}" type="pres">
      <dgm:prSet presAssocID="{315B6D0F-DE31-459B-AA54-5C56A93BF846}" presName="node" presStyleLbl="node1" presStyleIdx="1" presStyleCnt="2" custScaleY="59527">
        <dgm:presLayoutVars>
          <dgm:bulletEnabled val="1"/>
        </dgm:presLayoutVars>
      </dgm:prSet>
      <dgm:spPr>
        <a:prstGeom prst="flowChartDocument">
          <a:avLst/>
        </a:prstGeom>
      </dgm:spPr>
    </dgm:pt>
  </dgm:ptLst>
  <dgm:cxnLst>
    <dgm:cxn modelId="{9D019114-89DD-41E1-824D-789130E6FDA0}" srcId="{9E0A9E9C-9858-44AD-9E4E-A8E1542E435C}" destId="{001D807F-94CE-4A71-AAC6-F45B8DCA2C76}" srcOrd="0" destOrd="0" parTransId="{164AE09E-C6AC-463F-8D89-5F5092ABFB13}" sibTransId="{E55EF1C9-0A74-48C0-8429-E15EC26D4042}"/>
    <dgm:cxn modelId="{5B970724-B932-46AB-97F1-1B2A95C18B48}" type="presOf" srcId="{616F9F0D-296F-4DA8-8BEB-770C6B9E5B9C}" destId="{E5BE9AE8-8135-4AC1-AC20-AF8B79801986}" srcOrd="0" destOrd="0" presId="urn:microsoft.com/office/officeart/2005/8/layout/radial4"/>
    <dgm:cxn modelId="{C2107C66-D837-4730-B3EA-05960799DCCD}" type="presOf" srcId="{BDD636A3-390F-46E6-B153-23170779C130}" destId="{EFEAF576-B7E4-4FAC-A836-42D1C65B03DB}" srcOrd="0" destOrd="0" presId="urn:microsoft.com/office/officeart/2005/8/layout/radial4"/>
    <dgm:cxn modelId="{8DA3027B-ADBD-4727-8C5E-56582EFEC54A}" type="presOf" srcId="{315B6D0F-DE31-459B-AA54-5C56A93BF846}" destId="{79BCAACA-C431-40F2-9B62-10E907492A36}" srcOrd="0" destOrd="0" presId="urn:microsoft.com/office/officeart/2005/8/layout/radial4"/>
    <dgm:cxn modelId="{2205A77D-87FB-4488-9C96-446A73601234}" srcId="{9E0A9E9C-9858-44AD-9E4E-A8E1542E435C}" destId="{315B6D0F-DE31-459B-AA54-5C56A93BF846}" srcOrd="1" destOrd="0" parTransId="{616F9F0D-296F-4DA8-8BEB-770C6B9E5B9C}" sibTransId="{709144CB-54AA-4B5E-8DFE-294EC350CDDF}"/>
    <dgm:cxn modelId="{9D5316C2-B095-427D-86F7-B7808C6DC8A3}" type="presOf" srcId="{164AE09E-C6AC-463F-8D89-5F5092ABFB13}" destId="{C7C7B79C-E9ED-410F-A5C4-D68124FED644}" srcOrd="0" destOrd="0" presId="urn:microsoft.com/office/officeart/2005/8/layout/radial4"/>
    <dgm:cxn modelId="{E31C38E3-D92A-4C1B-9FD8-3ECA44D0ED9C}" srcId="{BDD636A3-390F-46E6-B153-23170779C130}" destId="{9E0A9E9C-9858-44AD-9E4E-A8E1542E435C}" srcOrd="0" destOrd="0" parTransId="{6FD9A087-1EC5-4EAB-994D-6CAD0B810C64}" sibTransId="{CD63DBB2-6CBD-45FC-AE38-2062077FD83C}"/>
    <dgm:cxn modelId="{A39F1BEF-AF09-4CDD-B090-33266B55B9B8}" type="presOf" srcId="{9E0A9E9C-9858-44AD-9E4E-A8E1542E435C}" destId="{B9F58422-D74B-453E-B14B-41FB5963FA7F}" srcOrd="0" destOrd="0" presId="urn:microsoft.com/office/officeart/2005/8/layout/radial4"/>
    <dgm:cxn modelId="{D5089EF1-1C76-4735-8E72-9C644EED619E}" type="presOf" srcId="{001D807F-94CE-4A71-AAC6-F45B8DCA2C76}" destId="{3DA23C02-C26B-47F5-8F37-A8E9C0284AFD}" srcOrd="0" destOrd="0" presId="urn:microsoft.com/office/officeart/2005/8/layout/radial4"/>
    <dgm:cxn modelId="{8A9956AE-2C93-4B33-B47E-7D817F0CAD5D}" type="presParOf" srcId="{EFEAF576-B7E4-4FAC-A836-42D1C65B03DB}" destId="{B9F58422-D74B-453E-B14B-41FB5963FA7F}" srcOrd="0" destOrd="0" presId="urn:microsoft.com/office/officeart/2005/8/layout/radial4"/>
    <dgm:cxn modelId="{B20DB8DF-6716-4504-AFE2-A73649519DC4}" type="presParOf" srcId="{EFEAF576-B7E4-4FAC-A836-42D1C65B03DB}" destId="{C7C7B79C-E9ED-410F-A5C4-D68124FED644}" srcOrd="1" destOrd="0" presId="urn:microsoft.com/office/officeart/2005/8/layout/radial4"/>
    <dgm:cxn modelId="{08A07029-34B1-4549-BFB9-D4ACD86B1208}" type="presParOf" srcId="{EFEAF576-B7E4-4FAC-A836-42D1C65B03DB}" destId="{3DA23C02-C26B-47F5-8F37-A8E9C0284AFD}" srcOrd="2" destOrd="0" presId="urn:microsoft.com/office/officeart/2005/8/layout/radial4"/>
    <dgm:cxn modelId="{233EDFA7-714B-4987-87C5-F782FF1F3ED9}" type="presParOf" srcId="{EFEAF576-B7E4-4FAC-A836-42D1C65B03DB}" destId="{E5BE9AE8-8135-4AC1-AC20-AF8B79801986}" srcOrd="3" destOrd="0" presId="urn:microsoft.com/office/officeart/2005/8/layout/radial4"/>
    <dgm:cxn modelId="{C23ABE40-92EA-4D41-AEB7-6A306A21817A}" type="presParOf" srcId="{EFEAF576-B7E4-4FAC-A836-42D1C65B03DB}" destId="{79BCAACA-C431-40F2-9B62-10E907492A3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7F370-8F12-4481-A377-E7D36697CAA8}" type="doc">
      <dgm:prSet loTypeId="urn:microsoft.com/office/officeart/2005/8/layout/orgChart1" loCatId="hierarchy" qsTypeId="urn:microsoft.com/office/officeart/2005/8/quickstyle/3d6" qsCatId="3D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47BBE52-541E-4C85-960D-C6930D975344}">
      <dgm:prSet phldrT="[텍스트]"/>
      <dgm:spPr/>
      <dgm:t>
        <a:bodyPr/>
        <a:lstStyle/>
        <a:p>
          <a:pPr latinLnBrk="1"/>
          <a:r>
            <a:rPr lang="en-US" altLang="ko-KR" dirty="0"/>
            <a:t>Join</a:t>
          </a:r>
          <a:endParaRPr lang="ko-KR" altLang="en-US" dirty="0"/>
        </a:p>
      </dgm:t>
    </dgm:pt>
    <dgm:pt modelId="{AA616050-FFA2-482C-89E1-0476D8402015}" type="parTrans" cxnId="{58B5DC88-E976-408A-8ADA-64F1E20C6B4B}">
      <dgm:prSet/>
      <dgm:spPr/>
      <dgm:t>
        <a:bodyPr/>
        <a:lstStyle/>
        <a:p>
          <a:pPr latinLnBrk="1"/>
          <a:endParaRPr lang="ko-KR" altLang="en-US"/>
        </a:p>
      </dgm:t>
    </dgm:pt>
    <dgm:pt modelId="{0CB5B2E0-C83A-4D6F-B38A-E6C1F927C723}" type="sibTrans" cxnId="{58B5DC88-E976-408A-8ADA-64F1E20C6B4B}">
      <dgm:prSet/>
      <dgm:spPr/>
      <dgm:t>
        <a:bodyPr/>
        <a:lstStyle/>
        <a:p>
          <a:pPr latinLnBrk="1"/>
          <a:endParaRPr lang="ko-KR" altLang="en-US"/>
        </a:p>
      </dgm:t>
    </dgm:pt>
    <dgm:pt modelId="{325DA66C-C574-4FAB-B1C9-8064BCB57BAD}">
      <dgm:prSet phldrT="[텍스트]"/>
      <dgm:spPr/>
      <dgm:t>
        <a:bodyPr/>
        <a:lstStyle/>
        <a:p>
          <a:pPr latinLnBrk="1"/>
          <a:r>
            <a:rPr lang="en-US" altLang="ko-KR" dirty="0"/>
            <a:t>Inner</a:t>
          </a:r>
          <a:endParaRPr lang="ko-KR" altLang="en-US" dirty="0"/>
        </a:p>
      </dgm:t>
    </dgm:pt>
    <dgm:pt modelId="{CE2C1D5B-613D-4C43-B75C-D9B1AB8B117A}" type="parTrans" cxnId="{639CB0EC-3387-41B5-B96D-17C5301EFF0F}">
      <dgm:prSet/>
      <dgm:spPr/>
      <dgm:t>
        <a:bodyPr/>
        <a:lstStyle/>
        <a:p>
          <a:pPr latinLnBrk="1"/>
          <a:endParaRPr lang="ko-KR" altLang="en-US"/>
        </a:p>
      </dgm:t>
    </dgm:pt>
    <dgm:pt modelId="{9259F168-7ED8-4CF3-BBCE-40C653426D6D}" type="sibTrans" cxnId="{639CB0EC-3387-41B5-B96D-17C5301EFF0F}">
      <dgm:prSet/>
      <dgm:spPr/>
      <dgm:t>
        <a:bodyPr/>
        <a:lstStyle/>
        <a:p>
          <a:pPr latinLnBrk="1"/>
          <a:endParaRPr lang="ko-KR" altLang="en-US"/>
        </a:p>
      </dgm:t>
    </dgm:pt>
    <dgm:pt modelId="{66B958DA-58BD-45B1-BAB8-3471E4F68F1C}">
      <dgm:prSet phldrT="[텍스트]"/>
      <dgm:spPr/>
      <dgm:t>
        <a:bodyPr/>
        <a:lstStyle/>
        <a:p>
          <a:pPr latinLnBrk="1"/>
          <a:r>
            <a:rPr lang="en-US" altLang="ko-KR" dirty="0"/>
            <a:t>Outer</a:t>
          </a:r>
          <a:endParaRPr lang="ko-KR" altLang="en-US" dirty="0"/>
        </a:p>
      </dgm:t>
    </dgm:pt>
    <dgm:pt modelId="{B70A30C3-C227-4CB6-86ED-2E243BF069FF}" type="parTrans" cxnId="{5741C529-E8C7-450B-838B-06E55747F6BA}">
      <dgm:prSet/>
      <dgm:spPr/>
      <dgm:t>
        <a:bodyPr/>
        <a:lstStyle/>
        <a:p>
          <a:pPr latinLnBrk="1"/>
          <a:endParaRPr lang="ko-KR" altLang="en-US"/>
        </a:p>
      </dgm:t>
    </dgm:pt>
    <dgm:pt modelId="{739042E0-4AE3-4824-8291-EDB7035C9ED5}" type="sibTrans" cxnId="{5741C529-E8C7-450B-838B-06E55747F6BA}">
      <dgm:prSet/>
      <dgm:spPr/>
      <dgm:t>
        <a:bodyPr/>
        <a:lstStyle/>
        <a:p>
          <a:pPr latinLnBrk="1"/>
          <a:endParaRPr lang="ko-KR" altLang="en-US"/>
        </a:p>
      </dgm:t>
    </dgm:pt>
    <dgm:pt modelId="{CB761DB2-08F5-4014-B079-E0B215B06CCA}">
      <dgm:prSet phldrT="[텍스트]"/>
      <dgm:spPr/>
      <dgm:t>
        <a:bodyPr/>
        <a:lstStyle/>
        <a:p>
          <a:pPr latinLnBrk="1"/>
          <a:r>
            <a:rPr lang="en-US" altLang="ko-KR" dirty="0"/>
            <a:t>Self</a:t>
          </a:r>
          <a:endParaRPr lang="ko-KR" altLang="en-US" dirty="0"/>
        </a:p>
      </dgm:t>
    </dgm:pt>
    <dgm:pt modelId="{8F3AA7AE-9E37-49E5-A1E6-190BD613F5CF}" type="parTrans" cxnId="{49DD180B-4590-4687-B9CF-71AB319A5835}">
      <dgm:prSet/>
      <dgm:spPr/>
      <dgm:t>
        <a:bodyPr/>
        <a:lstStyle/>
        <a:p>
          <a:pPr latinLnBrk="1"/>
          <a:endParaRPr lang="ko-KR" altLang="en-US"/>
        </a:p>
      </dgm:t>
    </dgm:pt>
    <dgm:pt modelId="{609F5314-9112-4EF3-9807-D9135B8D5545}" type="sibTrans" cxnId="{49DD180B-4590-4687-B9CF-71AB319A5835}">
      <dgm:prSet/>
      <dgm:spPr/>
      <dgm:t>
        <a:bodyPr/>
        <a:lstStyle/>
        <a:p>
          <a:pPr latinLnBrk="1"/>
          <a:endParaRPr lang="ko-KR" altLang="en-US"/>
        </a:p>
      </dgm:t>
    </dgm:pt>
    <dgm:pt modelId="{0EAC1F65-D685-41FF-A597-092C4A3C3570}">
      <dgm:prSet/>
      <dgm:spPr/>
      <dgm:t>
        <a:bodyPr/>
        <a:lstStyle/>
        <a:p>
          <a:pPr latinLnBrk="1"/>
          <a:r>
            <a:rPr lang="en-US" altLang="ko-KR" dirty="0" err="1"/>
            <a:t>equi</a:t>
          </a:r>
          <a:endParaRPr lang="ko-KR" altLang="en-US" dirty="0"/>
        </a:p>
      </dgm:t>
    </dgm:pt>
    <dgm:pt modelId="{6776D57E-8088-4F57-A050-C2EF0EE46105}" type="parTrans" cxnId="{75E5FBA6-B3AA-4599-87C1-84ECAFC33B27}">
      <dgm:prSet/>
      <dgm:spPr/>
      <dgm:t>
        <a:bodyPr/>
        <a:lstStyle/>
        <a:p>
          <a:pPr latinLnBrk="1"/>
          <a:endParaRPr lang="ko-KR" altLang="en-US"/>
        </a:p>
      </dgm:t>
    </dgm:pt>
    <dgm:pt modelId="{D302E894-BA1B-4C1F-9EF7-C79EAE69BDAE}" type="sibTrans" cxnId="{75E5FBA6-B3AA-4599-87C1-84ECAFC33B27}">
      <dgm:prSet/>
      <dgm:spPr/>
      <dgm:t>
        <a:bodyPr/>
        <a:lstStyle/>
        <a:p>
          <a:pPr latinLnBrk="1"/>
          <a:endParaRPr lang="ko-KR" altLang="en-US"/>
        </a:p>
      </dgm:t>
    </dgm:pt>
    <dgm:pt modelId="{57477020-006D-49A8-8687-9EA636159A85}">
      <dgm:prSet/>
      <dgm:spPr/>
      <dgm:t>
        <a:bodyPr/>
        <a:lstStyle/>
        <a:p>
          <a:pPr latinLnBrk="1"/>
          <a:r>
            <a:rPr lang="en-US" altLang="ko-KR" dirty="0"/>
            <a:t>None-</a:t>
          </a:r>
          <a:r>
            <a:rPr lang="en-US" altLang="ko-KR" dirty="0" err="1"/>
            <a:t>equi</a:t>
          </a:r>
          <a:endParaRPr lang="ko-KR" altLang="en-US" dirty="0"/>
        </a:p>
      </dgm:t>
    </dgm:pt>
    <dgm:pt modelId="{DDA6F334-290B-4EAF-8530-7D8F1FE58C88}" type="parTrans" cxnId="{E01E179D-4602-4B7F-B032-B0C6B153708C}">
      <dgm:prSet/>
      <dgm:spPr/>
      <dgm:t>
        <a:bodyPr/>
        <a:lstStyle/>
        <a:p>
          <a:pPr latinLnBrk="1"/>
          <a:endParaRPr lang="ko-KR" altLang="en-US"/>
        </a:p>
      </dgm:t>
    </dgm:pt>
    <dgm:pt modelId="{9AF6F5A1-0E1E-4B8F-9E8E-CF9C5E84C281}" type="sibTrans" cxnId="{E01E179D-4602-4B7F-B032-B0C6B153708C}">
      <dgm:prSet/>
      <dgm:spPr/>
      <dgm:t>
        <a:bodyPr/>
        <a:lstStyle/>
        <a:p>
          <a:pPr latinLnBrk="1"/>
          <a:endParaRPr lang="ko-KR" altLang="en-US"/>
        </a:p>
      </dgm:t>
    </dgm:pt>
    <dgm:pt modelId="{1799CABD-B7E3-44DB-9CB3-D3268B35D905}">
      <dgm:prSet/>
      <dgm:spPr/>
      <dgm:t>
        <a:bodyPr/>
        <a:lstStyle/>
        <a:p>
          <a:pPr latinLnBrk="1"/>
          <a:r>
            <a:rPr lang="en-US" altLang="ko-KR" dirty="0"/>
            <a:t>Left outer</a:t>
          </a:r>
          <a:endParaRPr lang="ko-KR" altLang="en-US" dirty="0"/>
        </a:p>
      </dgm:t>
    </dgm:pt>
    <dgm:pt modelId="{80D676FE-8A59-4F1D-8059-28CACBC3810B}" type="parTrans" cxnId="{F3263C25-9627-42E7-8F61-D74A0BDF1FC4}">
      <dgm:prSet/>
      <dgm:spPr/>
      <dgm:t>
        <a:bodyPr/>
        <a:lstStyle/>
        <a:p>
          <a:pPr latinLnBrk="1"/>
          <a:endParaRPr lang="ko-KR" altLang="en-US"/>
        </a:p>
      </dgm:t>
    </dgm:pt>
    <dgm:pt modelId="{148384C9-3AD1-4930-BC9A-882071536450}" type="sibTrans" cxnId="{F3263C25-9627-42E7-8F61-D74A0BDF1FC4}">
      <dgm:prSet/>
      <dgm:spPr/>
      <dgm:t>
        <a:bodyPr/>
        <a:lstStyle/>
        <a:p>
          <a:pPr latinLnBrk="1"/>
          <a:endParaRPr lang="ko-KR" altLang="en-US"/>
        </a:p>
      </dgm:t>
    </dgm:pt>
    <dgm:pt modelId="{AAEBB5E5-97E9-41CD-99C3-89E91DFAE236}">
      <dgm:prSet/>
      <dgm:spPr/>
      <dgm:t>
        <a:bodyPr/>
        <a:lstStyle/>
        <a:p>
          <a:pPr latinLnBrk="1"/>
          <a:r>
            <a:rPr lang="en-US" altLang="ko-KR" dirty="0"/>
            <a:t>Right outer</a:t>
          </a:r>
          <a:endParaRPr lang="ko-KR" altLang="en-US" dirty="0"/>
        </a:p>
      </dgm:t>
    </dgm:pt>
    <dgm:pt modelId="{54100BB9-8DDA-47A1-B270-B787749E07F0}" type="parTrans" cxnId="{338668BD-6972-4451-A3EF-B1035FDB7B19}">
      <dgm:prSet/>
      <dgm:spPr/>
      <dgm:t>
        <a:bodyPr/>
        <a:lstStyle/>
        <a:p>
          <a:pPr latinLnBrk="1"/>
          <a:endParaRPr lang="ko-KR" altLang="en-US"/>
        </a:p>
      </dgm:t>
    </dgm:pt>
    <dgm:pt modelId="{0701CC1F-448A-477A-B62F-9233A20F5D2D}" type="sibTrans" cxnId="{338668BD-6972-4451-A3EF-B1035FDB7B19}">
      <dgm:prSet/>
      <dgm:spPr/>
      <dgm:t>
        <a:bodyPr/>
        <a:lstStyle/>
        <a:p>
          <a:pPr latinLnBrk="1"/>
          <a:endParaRPr lang="ko-KR" altLang="en-US"/>
        </a:p>
      </dgm:t>
    </dgm:pt>
    <dgm:pt modelId="{3445EF6E-7FBF-493F-86D6-5D7CD8F60056}">
      <dgm:prSet/>
      <dgm:spPr/>
      <dgm:t>
        <a:bodyPr/>
        <a:lstStyle/>
        <a:p>
          <a:pPr latinLnBrk="1"/>
          <a:r>
            <a:rPr lang="en-US" altLang="ko-KR" dirty="0"/>
            <a:t>Full outer</a:t>
          </a:r>
          <a:endParaRPr lang="ko-KR" altLang="en-US" dirty="0"/>
        </a:p>
      </dgm:t>
    </dgm:pt>
    <dgm:pt modelId="{4D525047-C3D7-4C77-937E-FD06B8AA3D02}" type="parTrans" cxnId="{3181AF5A-EC77-4AC8-A44D-2A17B8F43EFF}">
      <dgm:prSet/>
      <dgm:spPr/>
      <dgm:t>
        <a:bodyPr/>
        <a:lstStyle/>
        <a:p>
          <a:pPr latinLnBrk="1"/>
          <a:endParaRPr lang="ko-KR" altLang="en-US"/>
        </a:p>
      </dgm:t>
    </dgm:pt>
    <dgm:pt modelId="{A3034D81-D8F4-414F-9BC2-C8C4CDD94298}" type="sibTrans" cxnId="{3181AF5A-EC77-4AC8-A44D-2A17B8F43EFF}">
      <dgm:prSet/>
      <dgm:spPr/>
      <dgm:t>
        <a:bodyPr/>
        <a:lstStyle/>
        <a:p>
          <a:pPr latinLnBrk="1"/>
          <a:endParaRPr lang="ko-KR" altLang="en-US"/>
        </a:p>
      </dgm:t>
    </dgm:pt>
    <dgm:pt modelId="{B8386C22-176C-47F9-A7D8-32ABB927C280}" type="pres">
      <dgm:prSet presAssocID="{37D7F370-8F12-4481-A377-E7D36697CA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6F043F-F673-42BC-BB8E-DB91BE3F3CF6}" type="pres">
      <dgm:prSet presAssocID="{E47BBE52-541E-4C85-960D-C6930D975344}" presName="hierRoot1" presStyleCnt="0">
        <dgm:presLayoutVars>
          <dgm:hierBranch val="init"/>
        </dgm:presLayoutVars>
      </dgm:prSet>
      <dgm:spPr/>
    </dgm:pt>
    <dgm:pt modelId="{A2BAE22E-738D-44EE-A16D-AED3899B9331}" type="pres">
      <dgm:prSet presAssocID="{E47BBE52-541E-4C85-960D-C6930D975344}" presName="rootComposite1" presStyleCnt="0"/>
      <dgm:spPr/>
    </dgm:pt>
    <dgm:pt modelId="{345FA415-F4B4-4367-A91A-C399D3201470}" type="pres">
      <dgm:prSet presAssocID="{E47BBE52-541E-4C85-960D-C6930D975344}" presName="rootText1" presStyleLbl="node0" presStyleIdx="0" presStyleCnt="1">
        <dgm:presLayoutVars>
          <dgm:chPref val="3"/>
        </dgm:presLayoutVars>
      </dgm:prSet>
      <dgm:spPr/>
    </dgm:pt>
    <dgm:pt modelId="{39E7080D-EECA-4F73-B282-2B712F8F2BE4}" type="pres">
      <dgm:prSet presAssocID="{E47BBE52-541E-4C85-960D-C6930D975344}" presName="rootConnector1" presStyleLbl="node1" presStyleIdx="0" presStyleCnt="0"/>
      <dgm:spPr/>
    </dgm:pt>
    <dgm:pt modelId="{DE22EB42-D8D6-4F2C-89F6-7AF798D60D26}" type="pres">
      <dgm:prSet presAssocID="{E47BBE52-541E-4C85-960D-C6930D975344}" presName="hierChild2" presStyleCnt="0"/>
      <dgm:spPr/>
    </dgm:pt>
    <dgm:pt modelId="{0382AE64-13A5-4F77-B7D9-EB386425C9F9}" type="pres">
      <dgm:prSet presAssocID="{CE2C1D5B-613D-4C43-B75C-D9B1AB8B117A}" presName="Name37" presStyleLbl="parChTrans1D2" presStyleIdx="0" presStyleCnt="3"/>
      <dgm:spPr/>
    </dgm:pt>
    <dgm:pt modelId="{3D1BE555-0FA0-41DE-AB53-8766BE3C7749}" type="pres">
      <dgm:prSet presAssocID="{325DA66C-C574-4FAB-B1C9-8064BCB57BAD}" presName="hierRoot2" presStyleCnt="0">
        <dgm:presLayoutVars>
          <dgm:hierBranch val="init"/>
        </dgm:presLayoutVars>
      </dgm:prSet>
      <dgm:spPr/>
    </dgm:pt>
    <dgm:pt modelId="{624E2B2F-CA0B-4187-95E7-093DC4B3FFAD}" type="pres">
      <dgm:prSet presAssocID="{325DA66C-C574-4FAB-B1C9-8064BCB57BAD}" presName="rootComposite" presStyleCnt="0"/>
      <dgm:spPr/>
    </dgm:pt>
    <dgm:pt modelId="{C0732868-196B-4879-8F37-1BEFBD666E3F}" type="pres">
      <dgm:prSet presAssocID="{325DA66C-C574-4FAB-B1C9-8064BCB57BAD}" presName="rootText" presStyleLbl="node2" presStyleIdx="0" presStyleCnt="3">
        <dgm:presLayoutVars>
          <dgm:chPref val="3"/>
        </dgm:presLayoutVars>
      </dgm:prSet>
      <dgm:spPr/>
    </dgm:pt>
    <dgm:pt modelId="{D756F581-A826-40EA-A4C8-789887FF4529}" type="pres">
      <dgm:prSet presAssocID="{325DA66C-C574-4FAB-B1C9-8064BCB57BAD}" presName="rootConnector" presStyleLbl="node2" presStyleIdx="0" presStyleCnt="3"/>
      <dgm:spPr/>
    </dgm:pt>
    <dgm:pt modelId="{CED8DED4-7F42-452B-BCD5-E5BD5739C250}" type="pres">
      <dgm:prSet presAssocID="{325DA66C-C574-4FAB-B1C9-8064BCB57BAD}" presName="hierChild4" presStyleCnt="0"/>
      <dgm:spPr/>
    </dgm:pt>
    <dgm:pt modelId="{559030FB-1E9A-4C12-9B15-62372C3C40D1}" type="pres">
      <dgm:prSet presAssocID="{6776D57E-8088-4F57-A050-C2EF0EE46105}" presName="Name37" presStyleLbl="parChTrans1D3" presStyleIdx="0" presStyleCnt="5"/>
      <dgm:spPr/>
    </dgm:pt>
    <dgm:pt modelId="{00EF1604-7782-4DF5-9D00-B023D4F67F67}" type="pres">
      <dgm:prSet presAssocID="{0EAC1F65-D685-41FF-A597-092C4A3C3570}" presName="hierRoot2" presStyleCnt="0">
        <dgm:presLayoutVars>
          <dgm:hierBranch val="init"/>
        </dgm:presLayoutVars>
      </dgm:prSet>
      <dgm:spPr/>
    </dgm:pt>
    <dgm:pt modelId="{ED9E88E0-BB19-4743-943E-D08499CD51C0}" type="pres">
      <dgm:prSet presAssocID="{0EAC1F65-D685-41FF-A597-092C4A3C3570}" presName="rootComposite" presStyleCnt="0"/>
      <dgm:spPr/>
    </dgm:pt>
    <dgm:pt modelId="{C73DB8AA-7591-45E5-B386-177A1F1847AE}" type="pres">
      <dgm:prSet presAssocID="{0EAC1F65-D685-41FF-A597-092C4A3C3570}" presName="rootText" presStyleLbl="node3" presStyleIdx="0" presStyleCnt="5">
        <dgm:presLayoutVars>
          <dgm:chPref val="3"/>
        </dgm:presLayoutVars>
      </dgm:prSet>
      <dgm:spPr/>
    </dgm:pt>
    <dgm:pt modelId="{3CEF508F-A593-45C1-AA35-770B9EFC078E}" type="pres">
      <dgm:prSet presAssocID="{0EAC1F65-D685-41FF-A597-092C4A3C3570}" presName="rootConnector" presStyleLbl="node3" presStyleIdx="0" presStyleCnt="5"/>
      <dgm:spPr/>
    </dgm:pt>
    <dgm:pt modelId="{8D3460B9-069F-48E2-B3F8-DC781FB80AD7}" type="pres">
      <dgm:prSet presAssocID="{0EAC1F65-D685-41FF-A597-092C4A3C3570}" presName="hierChild4" presStyleCnt="0"/>
      <dgm:spPr/>
    </dgm:pt>
    <dgm:pt modelId="{2DB356ED-E3E3-465F-AAAD-00FCD6594883}" type="pres">
      <dgm:prSet presAssocID="{0EAC1F65-D685-41FF-A597-092C4A3C3570}" presName="hierChild5" presStyleCnt="0"/>
      <dgm:spPr/>
    </dgm:pt>
    <dgm:pt modelId="{C92CC5AF-A657-4C4A-8A3D-F164EECB70F7}" type="pres">
      <dgm:prSet presAssocID="{DDA6F334-290B-4EAF-8530-7D8F1FE58C88}" presName="Name37" presStyleLbl="parChTrans1D3" presStyleIdx="1" presStyleCnt="5"/>
      <dgm:spPr/>
    </dgm:pt>
    <dgm:pt modelId="{48186AB8-E454-4C51-9AB7-EDFC8ED35149}" type="pres">
      <dgm:prSet presAssocID="{57477020-006D-49A8-8687-9EA636159A85}" presName="hierRoot2" presStyleCnt="0">
        <dgm:presLayoutVars>
          <dgm:hierBranch val="init"/>
        </dgm:presLayoutVars>
      </dgm:prSet>
      <dgm:spPr/>
    </dgm:pt>
    <dgm:pt modelId="{30BD9C84-27A1-4532-853A-7F47D83B081C}" type="pres">
      <dgm:prSet presAssocID="{57477020-006D-49A8-8687-9EA636159A85}" presName="rootComposite" presStyleCnt="0"/>
      <dgm:spPr/>
    </dgm:pt>
    <dgm:pt modelId="{F4AD0F3A-13BC-42B3-A069-109E146698E7}" type="pres">
      <dgm:prSet presAssocID="{57477020-006D-49A8-8687-9EA636159A85}" presName="rootText" presStyleLbl="node3" presStyleIdx="1" presStyleCnt="5">
        <dgm:presLayoutVars>
          <dgm:chPref val="3"/>
        </dgm:presLayoutVars>
      </dgm:prSet>
      <dgm:spPr/>
    </dgm:pt>
    <dgm:pt modelId="{31A734B8-0AF0-47A9-A36A-753E5129F6C8}" type="pres">
      <dgm:prSet presAssocID="{57477020-006D-49A8-8687-9EA636159A85}" presName="rootConnector" presStyleLbl="node3" presStyleIdx="1" presStyleCnt="5"/>
      <dgm:spPr/>
    </dgm:pt>
    <dgm:pt modelId="{1EE24C0D-03A6-43CF-97BF-1BAC46A1D34D}" type="pres">
      <dgm:prSet presAssocID="{57477020-006D-49A8-8687-9EA636159A85}" presName="hierChild4" presStyleCnt="0"/>
      <dgm:spPr/>
    </dgm:pt>
    <dgm:pt modelId="{36B1675D-33BC-45F8-A55C-9B2C6D8067E7}" type="pres">
      <dgm:prSet presAssocID="{57477020-006D-49A8-8687-9EA636159A85}" presName="hierChild5" presStyleCnt="0"/>
      <dgm:spPr/>
    </dgm:pt>
    <dgm:pt modelId="{B4B969EE-26FD-4F1A-BE5A-EB9E23AFF92B}" type="pres">
      <dgm:prSet presAssocID="{325DA66C-C574-4FAB-B1C9-8064BCB57BAD}" presName="hierChild5" presStyleCnt="0"/>
      <dgm:spPr/>
    </dgm:pt>
    <dgm:pt modelId="{CEB58C5C-D6BF-4D50-8B76-C44395EE007D}" type="pres">
      <dgm:prSet presAssocID="{B70A30C3-C227-4CB6-86ED-2E243BF069FF}" presName="Name37" presStyleLbl="parChTrans1D2" presStyleIdx="1" presStyleCnt="3"/>
      <dgm:spPr/>
    </dgm:pt>
    <dgm:pt modelId="{DFC1119C-0521-4B6E-A1F3-09183FA518D0}" type="pres">
      <dgm:prSet presAssocID="{66B958DA-58BD-45B1-BAB8-3471E4F68F1C}" presName="hierRoot2" presStyleCnt="0">
        <dgm:presLayoutVars>
          <dgm:hierBranch val="init"/>
        </dgm:presLayoutVars>
      </dgm:prSet>
      <dgm:spPr/>
    </dgm:pt>
    <dgm:pt modelId="{83F5C359-62F9-4049-891B-8F4420CB3656}" type="pres">
      <dgm:prSet presAssocID="{66B958DA-58BD-45B1-BAB8-3471E4F68F1C}" presName="rootComposite" presStyleCnt="0"/>
      <dgm:spPr/>
    </dgm:pt>
    <dgm:pt modelId="{C3CEF561-E782-4C67-977A-D2501A8947F1}" type="pres">
      <dgm:prSet presAssocID="{66B958DA-58BD-45B1-BAB8-3471E4F68F1C}" presName="rootText" presStyleLbl="node2" presStyleIdx="1" presStyleCnt="3">
        <dgm:presLayoutVars>
          <dgm:chPref val="3"/>
        </dgm:presLayoutVars>
      </dgm:prSet>
      <dgm:spPr/>
    </dgm:pt>
    <dgm:pt modelId="{ABE017A2-12C9-4FDC-9771-188DE63AB03B}" type="pres">
      <dgm:prSet presAssocID="{66B958DA-58BD-45B1-BAB8-3471E4F68F1C}" presName="rootConnector" presStyleLbl="node2" presStyleIdx="1" presStyleCnt="3"/>
      <dgm:spPr/>
    </dgm:pt>
    <dgm:pt modelId="{7E3059FB-AAFE-4474-BF54-5F208578C9EF}" type="pres">
      <dgm:prSet presAssocID="{66B958DA-58BD-45B1-BAB8-3471E4F68F1C}" presName="hierChild4" presStyleCnt="0"/>
      <dgm:spPr/>
    </dgm:pt>
    <dgm:pt modelId="{79C4C213-0D54-4C9D-8A4F-ABA3FA6EF2BE}" type="pres">
      <dgm:prSet presAssocID="{80D676FE-8A59-4F1D-8059-28CACBC3810B}" presName="Name37" presStyleLbl="parChTrans1D3" presStyleIdx="2" presStyleCnt="5"/>
      <dgm:spPr/>
    </dgm:pt>
    <dgm:pt modelId="{C2482C4B-4E45-4FF3-8C26-46CA3678DD91}" type="pres">
      <dgm:prSet presAssocID="{1799CABD-B7E3-44DB-9CB3-D3268B35D905}" presName="hierRoot2" presStyleCnt="0">
        <dgm:presLayoutVars>
          <dgm:hierBranch val="init"/>
        </dgm:presLayoutVars>
      </dgm:prSet>
      <dgm:spPr/>
    </dgm:pt>
    <dgm:pt modelId="{D6F8A749-5463-435D-B0FA-9327C151E310}" type="pres">
      <dgm:prSet presAssocID="{1799CABD-B7E3-44DB-9CB3-D3268B35D905}" presName="rootComposite" presStyleCnt="0"/>
      <dgm:spPr/>
    </dgm:pt>
    <dgm:pt modelId="{9D21150E-A8B0-41D5-9AEE-6DDBE65E7FF5}" type="pres">
      <dgm:prSet presAssocID="{1799CABD-B7E3-44DB-9CB3-D3268B35D905}" presName="rootText" presStyleLbl="node3" presStyleIdx="2" presStyleCnt="5">
        <dgm:presLayoutVars>
          <dgm:chPref val="3"/>
        </dgm:presLayoutVars>
      </dgm:prSet>
      <dgm:spPr/>
    </dgm:pt>
    <dgm:pt modelId="{877E7C35-B1A9-4E32-AFB3-A2630FD4C2AD}" type="pres">
      <dgm:prSet presAssocID="{1799CABD-B7E3-44DB-9CB3-D3268B35D905}" presName="rootConnector" presStyleLbl="node3" presStyleIdx="2" presStyleCnt="5"/>
      <dgm:spPr/>
    </dgm:pt>
    <dgm:pt modelId="{7ED83F3B-8A88-49ED-9D0B-971F5340DD38}" type="pres">
      <dgm:prSet presAssocID="{1799CABD-B7E3-44DB-9CB3-D3268B35D905}" presName="hierChild4" presStyleCnt="0"/>
      <dgm:spPr/>
    </dgm:pt>
    <dgm:pt modelId="{31B5AE38-983F-41C4-AB5B-9F1A25D12BE7}" type="pres">
      <dgm:prSet presAssocID="{1799CABD-B7E3-44DB-9CB3-D3268B35D905}" presName="hierChild5" presStyleCnt="0"/>
      <dgm:spPr/>
    </dgm:pt>
    <dgm:pt modelId="{0CF94AEB-A9CC-4422-8DC2-7CF384F693F3}" type="pres">
      <dgm:prSet presAssocID="{54100BB9-8DDA-47A1-B270-B787749E07F0}" presName="Name37" presStyleLbl="parChTrans1D3" presStyleIdx="3" presStyleCnt="5"/>
      <dgm:spPr/>
    </dgm:pt>
    <dgm:pt modelId="{82D7760D-31C0-487C-A336-26CE50539BDC}" type="pres">
      <dgm:prSet presAssocID="{AAEBB5E5-97E9-41CD-99C3-89E91DFAE236}" presName="hierRoot2" presStyleCnt="0">
        <dgm:presLayoutVars>
          <dgm:hierBranch val="init"/>
        </dgm:presLayoutVars>
      </dgm:prSet>
      <dgm:spPr/>
    </dgm:pt>
    <dgm:pt modelId="{AB89DCE3-82F0-4D8A-A6E5-EE07EB50C471}" type="pres">
      <dgm:prSet presAssocID="{AAEBB5E5-97E9-41CD-99C3-89E91DFAE236}" presName="rootComposite" presStyleCnt="0"/>
      <dgm:spPr/>
    </dgm:pt>
    <dgm:pt modelId="{5E8DD512-40A5-4B4E-9FAA-B2CE81BA2696}" type="pres">
      <dgm:prSet presAssocID="{AAEBB5E5-97E9-41CD-99C3-89E91DFAE236}" presName="rootText" presStyleLbl="node3" presStyleIdx="3" presStyleCnt="5">
        <dgm:presLayoutVars>
          <dgm:chPref val="3"/>
        </dgm:presLayoutVars>
      </dgm:prSet>
      <dgm:spPr/>
    </dgm:pt>
    <dgm:pt modelId="{B248D0AC-6B80-4860-BF42-4729DF4F333F}" type="pres">
      <dgm:prSet presAssocID="{AAEBB5E5-97E9-41CD-99C3-89E91DFAE236}" presName="rootConnector" presStyleLbl="node3" presStyleIdx="3" presStyleCnt="5"/>
      <dgm:spPr/>
    </dgm:pt>
    <dgm:pt modelId="{DED03858-BB6F-4F03-B358-CB73E08DDCA3}" type="pres">
      <dgm:prSet presAssocID="{AAEBB5E5-97E9-41CD-99C3-89E91DFAE236}" presName="hierChild4" presStyleCnt="0"/>
      <dgm:spPr/>
    </dgm:pt>
    <dgm:pt modelId="{EC2CE2B4-8ACC-4F07-B74E-213377B03439}" type="pres">
      <dgm:prSet presAssocID="{AAEBB5E5-97E9-41CD-99C3-89E91DFAE236}" presName="hierChild5" presStyleCnt="0"/>
      <dgm:spPr/>
    </dgm:pt>
    <dgm:pt modelId="{D8D7717B-7A42-420F-9DD0-9FD53D81D9B7}" type="pres">
      <dgm:prSet presAssocID="{4D525047-C3D7-4C77-937E-FD06B8AA3D02}" presName="Name37" presStyleLbl="parChTrans1D3" presStyleIdx="4" presStyleCnt="5"/>
      <dgm:spPr/>
    </dgm:pt>
    <dgm:pt modelId="{B8A0FD88-A3B0-49DA-A30C-A9D3B63CCC50}" type="pres">
      <dgm:prSet presAssocID="{3445EF6E-7FBF-493F-86D6-5D7CD8F60056}" presName="hierRoot2" presStyleCnt="0">
        <dgm:presLayoutVars>
          <dgm:hierBranch val="init"/>
        </dgm:presLayoutVars>
      </dgm:prSet>
      <dgm:spPr/>
    </dgm:pt>
    <dgm:pt modelId="{B5FB1A8F-7D54-46E3-A912-89F318687490}" type="pres">
      <dgm:prSet presAssocID="{3445EF6E-7FBF-493F-86D6-5D7CD8F60056}" presName="rootComposite" presStyleCnt="0"/>
      <dgm:spPr/>
    </dgm:pt>
    <dgm:pt modelId="{992998C9-76D0-4B69-9CEE-ECF7CD72D315}" type="pres">
      <dgm:prSet presAssocID="{3445EF6E-7FBF-493F-86D6-5D7CD8F60056}" presName="rootText" presStyleLbl="node3" presStyleIdx="4" presStyleCnt="5">
        <dgm:presLayoutVars>
          <dgm:chPref val="3"/>
        </dgm:presLayoutVars>
      </dgm:prSet>
      <dgm:spPr/>
    </dgm:pt>
    <dgm:pt modelId="{8C0B67A8-5DF6-41B4-B60A-5178BEABB741}" type="pres">
      <dgm:prSet presAssocID="{3445EF6E-7FBF-493F-86D6-5D7CD8F60056}" presName="rootConnector" presStyleLbl="node3" presStyleIdx="4" presStyleCnt="5"/>
      <dgm:spPr/>
    </dgm:pt>
    <dgm:pt modelId="{3C4D807E-5077-401B-A54F-0A53F1327DF4}" type="pres">
      <dgm:prSet presAssocID="{3445EF6E-7FBF-493F-86D6-5D7CD8F60056}" presName="hierChild4" presStyleCnt="0"/>
      <dgm:spPr/>
    </dgm:pt>
    <dgm:pt modelId="{D9610727-5853-455C-A2AB-BB18984C2E65}" type="pres">
      <dgm:prSet presAssocID="{3445EF6E-7FBF-493F-86D6-5D7CD8F60056}" presName="hierChild5" presStyleCnt="0"/>
      <dgm:spPr/>
    </dgm:pt>
    <dgm:pt modelId="{C8B6C529-2E9D-4E72-A04F-2DAEC9E47FC1}" type="pres">
      <dgm:prSet presAssocID="{66B958DA-58BD-45B1-BAB8-3471E4F68F1C}" presName="hierChild5" presStyleCnt="0"/>
      <dgm:spPr/>
    </dgm:pt>
    <dgm:pt modelId="{573415F2-446C-4BA1-9821-0183F239D76C}" type="pres">
      <dgm:prSet presAssocID="{8F3AA7AE-9E37-49E5-A1E6-190BD613F5CF}" presName="Name37" presStyleLbl="parChTrans1D2" presStyleIdx="2" presStyleCnt="3"/>
      <dgm:spPr/>
    </dgm:pt>
    <dgm:pt modelId="{124F1E7E-1702-4E78-B3A6-51DAE309BE46}" type="pres">
      <dgm:prSet presAssocID="{CB761DB2-08F5-4014-B079-E0B215B06CCA}" presName="hierRoot2" presStyleCnt="0">
        <dgm:presLayoutVars>
          <dgm:hierBranch val="init"/>
        </dgm:presLayoutVars>
      </dgm:prSet>
      <dgm:spPr/>
    </dgm:pt>
    <dgm:pt modelId="{6AF622A7-0EA7-4B9F-A6AD-24EBA05A256C}" type="pres">
      <dgm:prSet presAssocID="{CB761DB2-08F5-4014-B079-E0B215B06CCA}" presName="rootComposite" presStyleCnt="0"/>
      <dgm:spPr/>
    </dgm:pt>
    <dgm:pt modelId="{1E0ADD49-3554-40F7-9C54-442E065E04D7}" type="pres">
      <dgm:prSet presAssocID="{CB761DB2-08F5-4014-B079-E0B215B06CCA}" presName="rootText" presStyleLbl="node2" presStyleIdx="2" presStyleCnt="3">
        <dgm:presLayoutVars>
          <dgm:chPref val="3"/>
        </dgm:presLayoutVars>
      </dgm:prSet>
      <dgm:spPr/>
    </dgm:pt>
    <dgm:pt modelId="{E55E60F0-F2ED-48C0-8BEB-A9D277F9DD5A}" type="pres">
      <dgm:prSet presAssocID="{CB761DB2-08F5-4014-B079-E0B215B06CCA}" presName="rootConnector" presStyleLbl="node2" presStyleIdx="2" presStyleCnt="3"/>
      <dgm:spPr/>
    </dgm:pt>
    <dgm:pt modelId="{D4D75F32-6510-4840-AA63-324A774DCB2D}" type="pres">
      <dgm:prSet presAssocID="{CB761DB2-08F5-4014-B079-E0B215B06CCA}" presName="hierChild4" presStyleCnt="0"/>
      <dgm:spPr/>
    </dgm:pt>
    <dgm:pt modelId="{821F9A7C-E4BF-4779-9849-E79D40337378}" type="pres">
      <dgm:prSet presAssocID="{CB761DB2-08F5-4014-B079-E0B215B06CCA}" presName="hierChild5" presStyleCnt="0"/>
      <dgm:spPr/>
    </dgm:pt>
    <dgm:pt modelId="{AB5280EC-D9F1-4446-BB03-C96118D0D9DF}" type="pres">
      <dgm:prSet presAssocID="{E47BBE52-541E-4C85-960D-C6930D975344}" presName="hierChild3" presStyleCnt="0"/>
      <dgm:spPr/>
    </dgm:pt>
  </dgm:ptLst>
  <dgm:cxnLst>
    <dgm:cxn modelId="{49DD180B-4590-4687-B9CF-71AB319A5835}" srcId="{E47BBE52-541E-4C85-960D-C6930D975344}" destId="{CB761DB2-08F5-4014-B079-E0B215B06CCA}" srcOrd="2" destOrd="0" parTransId="{8F3AA7AE-9E37-49E5-A1E6-190BD613F5CF}" sibTransId="{609F5314-9112-4EF3-9807-D9135B8D5545}"/>
    <dgm:cxn modelId="{74625A0F-687D-4069-9E10-EB24A341DDCA}" type="presOf" srcId="{6776D57E-8088-4F57-A050-C2EF0EE46105}" destId="{559030FB-1E9A-4C12-9B15-62372C3C40D1}" srcOrd="0" destOrd="0" presId="urn:microsoft.com/office/officeart/2005/8/layout/orgChart1"/>
    <dgm:cxn modelId="{BA5C8D11-BCEE-4FBA-9311-71FBF72FD697}" type="presOf" srcId="{325DA66C-C574-4FAB-B1C9-8064BCB57BAD}" destId="{D756F581-A826-40EA-A4C8-789887FF4529}" srcOrd="1" destOrd="0" presId="urn:microsoft.com/office/officeart/2005/8/layout/orgChart1"/>
    <dgm:cxn modelId="{F3263C25-9627-42E7-8F61-D74A0BDF1FC4}" srcId="{66B958DA-58BD-45B1-BAB8-3471E4F68F1C}" destId="{1799CABD-B7E3-44DB-9CB3-D3268B35D905}" srcOrd="0" destOrd="0" parTransId="{80D676FE-8A59-4F1D-8059-28CACBC3810B}" sibTransId="{148384C9-3AD1-4930-BC9A-882071536450}"/>
    <dgm:cxn modelId="{D55A9327-F93F-4168-8F39-F07293FB70D6}" type="presOf" srcId="{0EAC1F65-D685-41FF-A597-092C4A3C3570}" destId="{3CEF508F-A593-45C1-AA35-770B9EFC078E}" srcOrd="1" destOrd="0" presId="urn:microsoft.com/office/officeart/2005/8/layout/orgChart1"/>
    <dgm:cxn modelId="{5741C529-E8C7-450B-838B-06E55747F6BA}" srcId="{E47BBE52-541E-4C85-960D-C6930D975344}" destId="{66B958DA-58BD-45B1-BAB8-3471E4F68F1C}" srcOrd="1" destOrd="0" parTransId="{B70A30C3-C227-4CB6-86ED-2E243BF069FF}" sibTransId="{739042E0-4AE3-4824-8291-EDB7035C9ED5}"/>
    <dgm:cxn modelId="{B9B27C3A-1BFF-420E-B5AA-20BC365C60D7}" type="presOf" srcId="{E47BBE52-541E-4C85-960D-C6930D975344}" destId="{39E7080D-EECA-4F73-B282-2B712F8F2BE4}" srcOrd="1" destOrd="0" presId="urn:microsoft.com/office/officeart/2005/8/layout/orgChart1"/>
    <dgm:cxn modelId="{AABDA13F-7DE3-4DF8-852A-F64F52C5F31D}" type="presOf" srcId="{CB761DB2-08F5-4014-B079-E0B215B06CCA}" destId="{E55E60F0-F2ED-48C0-8BEB-A9D277F9DD5A}" srcOrd="1" destOrd="0" presId="urn:microsoft.com/office/officeart/2005/8/layout/orgChart1"/>
    <dgm:cxn modelId="{71A07A63-27B3-4FCA-A2A5-125480ADBDD7}" type="presOf" srcId="{B70A30C3-C227-4CB6-86ED-2E243BF069FF}" destId="{CEB58C5C-D6BF-4D50-8B76-C44395EE007D}" srcOrd="0" destOrd="0" presId="urn:microsoft.com/office/officeart/2005/8/layout/orgChart1"/>
    <dgm:cxn modelId="{6BC9EC43-FD8E-49AE-BEE1-702D59624266}" type="presOf" srcId="{325DA66C-C574-4FAB-B1C9-8064BCB57BAD}" destId="{C0732868-196B-4879-8F37-1BEFBD666E3F}" srcOrd="0" destOrd="0" presId="urn:microsoft.com/office/officeart/2005/8/layout/orgChart1"/>
    <dgm:cxn modelId="{3EDC7467-8E0F-439B-9B9B-E2AF9B6ED5D8}" type="presOf" srcId="{CE2C1D5B-613D-4C43-B75C-D9B1AB8B117A}" destId="{0382AE64-13A5-4F77-B7D9-EB386425C9F9}" srcOrd="0" destOrd="0" presId="urn:microsoft.com/office/officeart/2005/8/layout/orgChart1"/>
    <dgm:cxn modelId="{B016D96B-5D7A-4DD6-ABC4-56B9CDD84F13}" type="presOf" srcId="{AAEBB5E5-97E9-41CD-99C3-89E91DFAE236}" destId="{B248D0AC-6B80-4860-BF42-4729DF4F333F}" srcOrd="1" destOrd="0" presId="urn:microsoft.com/office/officeart/2005/8/layout/orgChart1"/>
    <dgm:cxn modelId="{35A0EC4C-CC66-4FC1-A85A-F7370B7628DD}" type="presOf" srcId="{DDA6F334-290B-4EAF-8530-7D8F1FE58C88}" destId="{C92CC5AF-A657-4C4A-8A3D-F164EECB70F7}" srcOrd="0" destOrd="0" presId="urn:microsoft.com/office/officeart/2005/8/layout/orgChart1"/>
    <dgm:cxn modelId="{7FFCD36D-91D5-4CF7-87B1-14185D6521EB}" type="presOf" srcId="{1799CABD-B7E3-44DB-9CB3-D3268B35D905}" destId="{9D21150E-A8B0-41D5-9AEE-6DDBE65E7FF5}" srcOrd="0" destOrd="0" presId="urn:microsoft.com/office/officeart/2005/8/layout/orgChart1"/>
    <dgm:cxn modelId="{3BCB1876-23B3-472A-8B9C-5B06A226FCE0}" type="presOf" srcId="{57477020-006D-49A8-8687-9EA636159A85}" destId="{31A734B8-0AF0-47A9-A36A-753E5129F6C8}" srcOrd="1" destOrd="0" presId="urn:microsoft.com/office/officeart/2005/8/layout/orgChart1"/>
    <dgm:cxn modelId="{3181AF5A-EC77-4AC8-A44D-2A17B8F43EFF}" srcId="{66B958DA-58BD-45B1-BAB8-3471E4F68F1C}" destId="{3445EF6E-7FBF-493F-86D6-5D7CD8F60056}" srcOrd="2" destOrd="0" parTransId="{4D525047-C3D7-4C77-937E-FD06B8AA3D02}" sibTransId="{A3034D81-D8F4-414F-9BC2-C8C4CDD94298}"/>
    <dgm:cxn modelId="{EE18C17D-E1CA-4B61-974C-1A81E329A8C7}" type="presOf" srcId="{57477020-006D-49A8-8687-9EA636159A85}" destId="{F4AD0F3A-13BC-42B3-A069-109E146698E7}" srcOrd="0" destOrd="0" presId="urn:microsoft.com/office/officeart/2005/8/layout/orgChart1"/>
    <dgm:cxn modelId="{C3F3D57D-0D5D-4804-BA1A-9B26E126949F}" type="presOf" srcId="{4D525047-C3D7-4C77-937E-FD06B8AA3D02}" destId="{D8D7717B-7A42-420F-9DD0-9FD53D81D9B7}" srcOrd="0" destOrd="0" presId="urn:microsoft.com/office/officeart/2005/8/layout/orgChart1"/>
    <dgm:cxn modelId="{A8193481-FC08-441E-B0C8-19568272CBAE}" type="presOf" srcId="{3445EF6E-7FBF-493F-86D6-5D7CD8F60056}" destId="{992998C9-76D0-4B69-9CEE-ECF7CD72D315}" srcOrd="0" destOrd="0" presId="urn:microsoft.com/office/officeart/2005/8/layout/orgChart1"/>
    <dgm:cxn modelId="{58B5DC88-E976-408A-8ADA-64F1E20C6B4B}" srcId="{37D7F370-8F12-4481-A377-E7D36697CAA8}" destId="{E47BBE52-541E-4C85-960D-C6930D975344}" srcOrd="0" destOrd="0" parTransId="{AA616050-FFA2-482C-89E1-0476D8402015}" sibTransId="{0CB5B2E0-C83A-4D6F-B38A-E6C1F927C723}"/>
    <dgm:cxn modelId="{FA001A91-4982-4395-AAE8-FD2E6C78AE83}" type="presOf" srcId="{66B958DA-58BD-45B1-BAB8-3471E4F68F1C}" destId="{C3CEF561-E782-4C67-977A-D2501A8947F1}" srcOrd="0" destOrd="0" presId="urn:microsoft.com/office/officeart/2005/8/layout/orgChart1"/>
    <dgm:cxn modelId="{EE62DA92-6E81-49C9-9C2E-C590FF0ABFE3}" type="presOf" srcId="{E47BBE52-541E-4C85-960D-C6930D975344}" destId="{345FA415-F4B4-4367-A91A-C399D3201470}" srcOrd="0" destOrd="0" presId="urn:microsoft.com/office/officeart/2005/8/layout/orgChart1"/>
    <dgm:cxn modelId="{AD5EA895-6B73-4514-9939-60DF9E37977A}" type="presOf" srcId="{66B958DA-58BD-45B1-BAB8-3471E4F68F1C}" destId="{ABE017A2-12C9-4FDC-9771-188DE63AB03B}" srcOrd="1" destOrd="0" presId="urn:microsoft.com/office/officeart/2005/8/layout/orgChart1"/>
    <dgm:cxn modelId="{E01E179D-4602-4B7F-B032-B0C6B153708C}" srcId="{325DA66C-C574-4FAB-B1C9-8064BCB57BAD}" destId="{57477020-006D-49A8-8687-9EA636159A85}" srcOrd="1" destOrd="0" parTransId="{DDA6F334-290B-4EAF-8530-7D8F1FE58C88}" sibTransId="{9AF6F5A1-0E1E-4B8F-9E8E-CF9C5E84C281}"/>
    <dgm:cxn modelId="{75E5FBA6-B3AA-4599-87C1-84ECAFC33B27}" srcId="{325DA66C-C574-4FAB-B1C9-8064BCB57BAD}" destId="{0EAC1F65-D685-41FF-A597-092C4A3C3570}" srcOrd="0" destOrd="0" parTransId="{6776D57E-8088-4F57-A050-C2EF0EE46105}" sibTransId="{D302E894-BA1B-4C1F-9EF7-C79EAE69BDAE}"/>
    <dgm:cxn modelId="{B757F0AA-14E6-472D-AB62-62D984406C74}" type="presOf" srcId="{80D676FE-8A59-4F1D-8059-28CACBC3810B}" destId="{79C4C213-0D54-4C9D-8A4F-ABA3FA6EF2BE}" srcOrd="0" destOrd="0" presId="urn:microsoft.com/office/officeart/2005/8/layout/orgChart1"/>
    <dgm:cxn modelId="{C7BCDFAB-1779-4D60-B29F-8322C5D0072D}" type="presOf" srcId="{CB761DB2-08F5-4014-B079-E0B215B06CCA}" destId="{1E0ADD49-3554-40F7-9C54-442E065E04D7}" srcOrd="0" destOrd="0" presId="urn:microsoft.com/office/officeart/2005/8/layout/orgChart1"/>
    <dgm:cxn modelId="{BF4A99B1-7698-4D0A-9381-F5A686561369}" type="presOf" srcId="{0EAC1F65-D685-41FF-A597-092C4A3C3570}" destId="{C73DB8AA-7591-45E5-B386-177A1F1847AE}" srcOrd="0" destOrd="0" presId="urn:microsoft.com/office/officeart/2005/8/layout/orgChart1"/>
    <dgm:cxn modelId="{BEBF63B7-5AF4-4515-960C-72B2F15B7778}" type="presOf" srcId="{1799CABD-B7E3-44DB-9CB3-D3268B35D905}" destId="{877E7C35-B1A9-4E32-AFB3-A2630FD4C2AD}" srcOrd="1" destOrd="0" presId="urn:microsoft.com/office/officeart/2005/8/layout/orgChart1"/>
    <dgm:cxn modelId="{338668BD-6972-4451-A3EF-B1035FDB7B19}" srcId="{66B958DA-58BD-45B1-BAB8-3471E4F68F1C}" destId="{AAEBB5E5-97E9-41CD-99C3-89E91DFAE236}" srcOrd="1" destOrd="0" parTransId="{54100BB9-8DDA-47A1-B270-B787749E07F0}" sibTransId="{0701CC1F-448A-477A-B62F-9233A20F5D2D}"/>
    <dgm:cxn modelId="{C36CDFBE-4991-4FCD-95C7-2101C0B01C9B}" type="presOf" srcId="{54100BB9-8DDA-47A1-B270-B787749E07F0}" destId="{0CF94AEB-A9CC-4422-8DC2-7CF384F693F3}" srcOrd="0" destOrd="0" presId="urn:microsoft.com/office/officeart/2005/8/layout/orgChart1"/>
    <dgm:cxn modelId="{58E0ADC4-F331-48AD-9697-30B0E4C00F15}" type="presOf" srcId="{37D7F370-8F12-4481-A377-E7D36697CAA8}" destId="{B8386C22-176C-47F9-A7D8-32ABB927C280}" srcOrd="0" destOrd="0" presId="urn:microsoft.com/office/officeart/2005/8/layout/orgChart1"/>
    <dgm:cxn modelId="{6D6AB0C6-C3D5-4FE8-B317-8B9C5FE27379}" type="presOf" srcId="{AAEBB5E5-97E9-41CD-99C3-89E91DFAE236}" destId="{5E8DD512-40A5-4B4E-9FAA-B2CE81BA2696}" srcOrd="0" destOrd="0" presId="urn:microsoft.com/office/officeart/2005/8/layout/orgChart1"/>
    <dgm:cxn modelId="{6CE27ED8-E3AE-40B0-A2AD-9FF1D8306BC1}" type="presOf" srcId="{3445EF6E-7FBF-493F-86D6-5D7CD8F60056}" destId="{8C0B67A8-5DF6-41B4-B60A-5178BEABB741}" srcOrd="1" destOrd="0" presId="urn:microsoft.com/office/officeart/2005/8/layout/orgChart1"/>
    <dgm:cxn modelId="{639CB0EC-3387-41B5-B96D-17C5301EFF0F}" srcId="{E47BBE52-541E-4C85-960D-C6930D975344}" destId="{325DA66C-C574-4FAB-B1C9-8064BCB57BAD}" srcOrd="0" destOrd="0" parTransId="{CE2C1D5B-613D-4C43-B75C-D9B1AB8B117A}" sibTransId="{9259F168-7ED8-4CF3-BBCE-40C653426D6D}"/>
    <dgm:cxn modelId="{7C81EBF4-B6BC-4E2E-B82A-A2E71BD8126C}" type="presOf" srcId="{8F3AA7AE-9E37-49E5-A1E6-190BD613F5CF}" destId="{573415F2-446C-4BA1-9821-0183F239D76C}" srcOrd="0" destOrd="0" presId="urn:microsoft.com/office/officeart/2005/8/layout/orgChart1"/>
    <dgm:cxn modelId="{A5E44D1D-0729-4215-ABE6-B9DC03F0D7DF}" type="presParOf" srcId="{B8386C22-176C-47F9-A7D8-32ABB927C280}" destId="{6C6F043F-F673-42BC-BB8E-DB91BE3F3CF6}" srcOrd="0" destOrd="0" presId="urn:microsoft.com/office/officeart/2005/8/layout/orgChart1"/>
    <dgm:cxn modelId="{8479E99E-E8F7-4AC4-8C57-C6AAE78D4436}" type="presParOf" srcId="{6C6F043F-F673-42BC-BB8E-DB91BE3F3CF6}" destId="{A2BAE22E-738D-44EE-A16D-AED3899B9331}" srcOrd="0" destOrd="0" presId="urn:microsoft.com/office/officeart/2005/8/layout/orgChart1"/>
    <dgm:cxn modelId="{0ED9D755-C16D-4991-AC2C-FDE0AB4615F7}" type="presParOf" srcId="{A2BAE22E-738D-44EE-A16D-AED3899B9331}" destId="{345FA415-F4B4-4367-A91A-C399D3201470}" srcOrd="0" destOrd="0" presId="urn:microsoft.com/office/officeart/2005/8/layout/orgChart1"/>
    <dgm:cxn modelId="{3C67CD99-E49F-4939-8B7D-197DD3DEAF68}" type="presParOf" srcId="{A2BAE22E-738D-44EE-A16D-AED3899B9331}" destId="{39E7080D-EECA-4F73-B282-2B712F8F2BE4}" srcOrd="1" destOrd="0" presId="urn:microsoft.com/office/officeart/2005/8/layout/orgChart1"/>
    <dgm:cxn modelId="{9CEFD873-C579-4C51-B4E1-F9DCC10235DD}" type="presParOf" srcId="{6C6F043F-F673-42BC-BB8E-DB91BE3F3CF6}" destId="{DE22EB42-D8D6-4F2C-89F6-7AF798D60D26}" srcOrd="1" destOrd="0" presId="urn:microsoft.com/office/officeart/2005/8/layout/orgChart1"/>
    <dgm:cxn modelId="{BD25BBB4-E977-411A-A72B-F5CD3D736611}" type="presParOf" srcId="{DE22EB42-D8D6-4F2C-89F6-7AF798D60D26}" destId="{0382AE64-13A5-4F77-B7D9-EB386425C9F9}" srcOrd="0" destOrd="0" presId="urn:microsoft.com/office/officeart/2005/8/layout/orgChart1"/>
    <dgm:cxn modelId="{4A077FE1-A1A0-43C4-8399-DB8D03B0F34E}" type="presParOf" srcId="{DE22EB42-D8D6-4F2C-89F6-7AF798D60D26}" destId="{3D1BE555-0FA0-41DE-AB53-8766BE3C7749}" srcOrd="1" destOrd="0" presId="urn:microsoft.com/office/officeart/2005/8/layout/orgChart1"/>
    <dgm:cxn modelId="{522C6F21-2BDA-4A08-B8B4-6F2156A75A78}" type="presParOf" srcId="{3D1BE555-0FA0-41DE-AB53-8766BE3C7749}" destId="{624E2B2F-CA0B-4187-95E7-093DC4B3FFAD}" srcOrd="0" destOrd="0" presId="urn:microsoft.com/office/officeart/2005/8/layout/orgChart1"/>
    <dgm:cxn modelId="{0A0D1624-A82E-49DF-815B-81DC91B7DB05}" type="presParOf" srcId="{624E2B2F-CA0B-4187-95E7-093DC4B3FFAD}" destId="{C0732868-196B-4879-8F37-1BEFBD666E3F}" srcOrd="0" destOrd="0" presId="urn:microsoft.com/office/officeart/2005/8/layout/orgChart1"/>
    <dgm:cxn modelId="{DCC3BCB6-43CB-499C-B129-07786E68B365}" type="presParOf" srcId="{624E2B2F-CA0B-4187-95E7-093DC4B3FFAD}" destId="{D756F581-A826-40EA-A4C8-789887FF4529}" srcOrd="1" destOrd="0" presId="urn:microsoft.com/office/officeart/2005/8/layout/orgChart1"/>
    <dgm:cxn modelId="{242E2575-B3C9-4FC7-ABB4-815865B9374B}" type="presParOf" srcId="{3D1BE555-0FA0-41DE-AB53-8766BE3C7749}" destId="{CED8DED4-7F42-452B-BCD5-E5BD5739C250}" srcOrd="1" destOrd="0" presId="urn:microsoft.com/office/officeart/2005/8/layout/orgChart1"/>
    <dgm:cxn modelId="{CFC4E09F-C6AC-4984-B90E-D1271F2E06A1}" type="presParOf" srcId="{CED8DED4-7F42-452B-BCD5-E5BD5739C250}" destId="{559030FB-1E9A-4C12-9B15-62372C3C40D1}" srcOrd="0" destOrd="0" presId="urn:microsoft.com/office/officeart/2005/8/layout/orgChart1"/>
    <dgm:cxn modelId="{59566FC1-C9B4-4A40-A64E-1EFF40C7BF64}" type="presParOf" srcId="{CED8DED4-7F42-452B-BCD5-E5BD5739C250}" destId="{00EF1604-7782-4DF5-9D00-B023D4F67F67}" srcOrd="1" destOrd="0" presId="urn:microsoft.com/office/officeart/2005/8/layout/orgChart1"/>
    <dgm:cxn modelId="{A9A53E50-8B22-4427-8D4C-496F6E96E31E}" type="presParOf" srcId="{00EF1604-7782-4DF5-9D00-B023D4F67F67}" destId="{ED9E88E0-BB19-4743-943E-D08499CD51C0}" srcOrd="0" destOrd="0" presId="urn:microsoft.com/office/officeart/2005/8/layout/orgChart1"/>
    <dgm:cxn modelId="{915E6291-61E9-4692-977F-F8A97C39B038}" type="presParOf" srcId="{ED9E88E0-BB19-4743-943E-D08499CD51C0}" destId="{C73DB8AA-7591-45E5-B386-177A1F1847AE}" srcOrd="0" destOrd="0" presId="urn:microsoft.com/office/officeart/2005/8/layout/orgChart1"/>
    <dgm:cxn modelId="{9C6A6138-8B96-4822-A980-EA3EEFF62770}" type="presParOf" srcId="{ED9E88E0-BB19-4743-943E-D08499CD51C0}" destId="{3CEF508F-A593-45C1-AA35-770B9EFC078E}" srcOrd="1" destOrd="0" presId="urn:microsoft.com/office/officeart/2005/8/layout/orgChart1"/>
    <dgm:cxn modelId="{89C69CEA-430D-44BE-892C-45EE5FE619ED}" type="presParOf" srcId="{00EF1604-7782-4DF5-9D00-B023D4F67F67}" destId="{8D3460B9-069F-48E2-B3F8-DC781FB80AD7}" srcOrd="1" destOrd="0" presId="urn:microsoft.com/office/officeart/2005/8/layout/orgChart1"/>
    <dgm:cxn modelId="{8F7C23A7-5149-451F-BF00-3B90F98F14BD}" type="presParOf" srcId="{00EF1604-7782-4DF5-9D00-B023D4F67F67}" destId="{2DB356ED-E3E3-465F-AAAD-00FCD6594883}" srcOrd="2" destOrd="0" presId="urn:microsoft.com/office/officeart/2005/8/layout/orgChart1"/>
    <dgm:cxn modelId="{F629C304-BD9C-4371-B8E3-9DCABF76C115}" type="presParOf" srcId="{CED8DED4-7F42-452B-BCD5-E5BD5739C250}" destId="{C92CC5AF-A657-4C4A-8A3D-F164EECB70F7}" srcOrd="2" destOrd="0" presId="urn:microsoft.com/office/officeart/2005/8/layout/orgChart1"/>
    <dgm:cxn modelId="{5C8368F9-821F-45AC-83C9-871DEF357BAD}" type="presParOf" srcId="{CED8DED4-7F42-452B-BCD5-E5BD5739C250}" destId="{48186AB8-E454-4C51-9AB7-EDFC8ED35149}" srcOrd="3" destOrd="0" presId="urn:microsoft.com/office/officeart/2005/8/layout/orgChart1"/>
    <dgm:cxn modelId="{DBC11B58-6F4C-4FAB-8A86-1E499B6916EB}" type="presParOf" srcId="{48186AB8-E454-4C51-9AB7-EDFC8ED35149}" destId="{30BD9C84-27A1-4532-853A-7F47D83B081C}" srcOrd="0" destOrd="0" presId="urn:microsoft.com/office/officeart/2005/8/layout/orgChart1"/>
    <dgm:cxn modelId="{846A2751-2280-4D30-87DF-87347AE6C992}" type="presParOf" srcId="{30BD9C84-27A1-4532-853A-7F47D83B081C}" destId="{F4AD0F3A-13BC-42B3-A069-109E146698E7}" srcOrd="0" destOrd="0" presId="urn:microsoft.com/office/officeart/2005/8/layout/orgChart1"/>
    <dgm:cxn modelId="{5CAC218B-FA89-47B6-9A92-963A24411D0E}" type="presParOf" srcId="{30BD9C84-27A1-4532-853A-7F47D83B081C}" destId="{31A734B8-0AF0-47A9-A36A-753E5129F6C8}" srcOrd="1" destOrd="0" presId="urn:microsoft.com/office/officeart/2005/8/layout/orgChart1"/>
    <dgm:cxn modelId="{3F71B8AA-0215-4DCA-8D04-30799D4B8DA2}" type="presParOf" srcId="{48186AB8-E454-4C51-9AB7-EDFC8ED35149}" destId="{1EE24C0D-03A6-43CF-97BF-1BAC46A1D34D}" srcOrd="1" destOrd="0" presId="urn:microsoft.com/office/officeart/2005/8/layout/orgChart1"/>
    <dgm:cxn modelId="{6762BBBE-7D4D-4CF4-AE2B-CCE6D82F1330}" type="presParOf" srcId="{48186AB8-E454-4C51-9AB7-EDFC8ED35149}" destId="{36B1675D-33BC-45F8-A55C-9B2C6D8067E7}" srcOrd="2" destOrd="0" presId="urn:microsoft.com/office/officeart/2005/8/layout/orgChart1"/>
    <dgm:cxn modelId="{770ED8B6-D39D-4EB4-B51F-D7F4AA11536B}" type="presParOf" srcId="{3D1BE555-0FA0-41DE-AB53-8766BE3C7749}" destId="{B4B969EE-26FD-4F1A-BE5A-EB9E23AFF92B}" srcOrd="2" destOrd="0" presId="urn:microsoft.com/office/officeart/2005/8/layout/orgChart1"/>
    <dgm:cxn modelId="{708CB83B-2E13-4559-AC5D-CCFE770EBBAC}" type="presParOf" srcId="{DE22EB42-D8D6-4F2C-89F6-7AF798D60D26}" destId="{CEB58C5C-D6BF-4D50-8B76-C44395EE007D}" srcOrd="2" destOrd="0" presId="urn:microsoft.com/office/officeart/2005/8/layout/orgChart1"/>
    <dgm:cxn modelId="{35FE1586-75D8-4E9E-8028-4454AB04342E}" type="presParOf" srcId="{DE22EB42-D8D6-4F2C-89F6-7AF798D60D26}" destId="{DFC1119C-0521-4B6E-A1F3-09183FA518D0}" srcOrd="3" destOrd="0" presId="urn:microsoft.com/office/officeart/2005/8/layout/orgChart1"/>
    <dgm:cxn modelId="{688910EC-77A2-44F6-993B-FAC6F971E7E8}" type="presParOf" srcId="{DFC1119C-0521-4B6E-A1F3-09183FA518D0}" destId="{83F5C359-62F9-4049-891B-8F4420CB3656}" srcOrd="0" destOrd="0" presId="urn:microsoft.com/office/officeart/2005/8/layout/orgChart1"/>
    <dgm:cxn modelId="{C676DA76-5923-4FC1-9326-BA7A463D23BC}" type="presParOf" srcId="{83F5C359-62F9-4049-891B-8F4420CB3656}" destId="{C3CEF561-E782-4C67-977A-D2501A8947F1}" srcOrd="0" destOrd="0" presId="urn:microsoft.com/office/officeart/2005/8/layout/orgChart1"/>
    <dgm:cxn modelId="{9917960B-A5F4-4C0E-B488-F4CB57590CF5}" type="presParOf" srcId="{83F5C359-62F9-4049-891B-8F4420CB3656}" destId="{ABE017A2-12C9-4FDC-9771-188DE63AB03B}" srcOrd="1" destOrd="0" presId="urn:microsoft.com/office/officeart/2005/8/layout/orgChart1"/>
    <dgm:cxn modelId="{5075EE04-C200-4E4D-8433-DF99C000A1AD}" type="presParOf" srcId="{DFC1119C-0521-4B6E-A1F3-09183FA518D0}" destId="{7E3059FB-AAFE-4474-BF54-5F208578C9EF}" srcOrd="1" destOrd="0" presId="urn:microsoft.com/office/officeart/2005/8/layout/orgChart1"/>
    <dgm:cxn modelId="{B445DEC0-8BE9-4EC8-AF8B-66BA3F243E60}" type="presParOf" srcId="{7E3059FB-AAFE-4474-BF54-5F208578C9EF}" destId="{79C4C213-0D54-4C9D-8A4F-ABA3FA6EF2BE}" srcOrd="0" destOrd="0" presId="urn:microsoft.com/office/officeart/2005/8/layout/orgChart1"/>
    <dgm:cxn modelId="{A4C104FB-931C-4093-B271-6DF13ABAAC31}" type="presParOf" srcId="{7E3059FB-AAFE-4474-BF54-5F208578C9EF}" destId="{C2482C4B-4E45-4FF3-8C26-46CA3678DD91}" srcOrd="1" destOrd="0" presId="urn:microsoft.com/office/officeart/2005/8/layout/orgChart1"/>
    <dgm:cxn modelId="{1C0E9CEA-7C2B-44FA-B65C-1BEB90E0337E}" type="presParOf" srcId="{C2482C4B-4E45-4FF3-8C26-46CA3678DD91}" destId="{D6F8A749-5463-435D-B0FA-9327C151E310}" srcOrd="0" destOrd="0" presId="urn:microsoft.com/office/officeart/2005/8/layout/orgChart1"/>
    <dgm:cxn modelId="{35FB3027-C61B-46C0-A6D6-BC216210CF24}" type="presParOf" srcId="{D6F8A749-5463-435D-B0FA-9327C151E310}" destId="{9D21150E-A8B0-41D5-9AEE-6DDBE65E7FF5}" srcOrd="0" destOrd="0" presId="urn:microsoft.com/office/officeart/2005/8/layout/orgChart1"/>
    <dgm:cxn modelId="{E67FDA49-3FD1-423C-A52D-E18EE0C59B3B}" type="presParOf" srcId="{D6F8A749-5463-435D-B0FA-9327C151E310}" destId="{877E7C35-B1A9-4E32-AFB3-A2630FD4C2AD}" srcOrd="1" destOrd="0" presId="urn:microsoft.com/office/officeart/2005/8/layout/orgChart1"/>
    <dgm:cxn modelId="{56A5ED07-8A07-4C54-AC4C-55A54BC9E07D}" type="presParOf" srcId="{C2482C4B-4E45-4FF3-8C26-46CA3678DD91}" destId="{7ED83F3B-8A88-49ED-9D0B-971F5340DD38}" srcOrd="1" destOrd="0" presId="urn:microsoft.com/office/officeart/2005/8/layout/orgChart1"/>
    <dgm:cxn modelId="{7CCFB1CA-7DCE-4EDE-868A-BB728E895FD7}" type="presParOf" srcId="{C2482C4B-4E45-4FF3-8C26-46CA3678DD91}" destId="{31B5AE38-983F-41C4-AB5B-9F1A25D12BE7}" srcOrd="2" destOrd="0" presId="urn:microsoft.com/office/officeart/2005/8/layout/orgChart1"/>
    <dgm:cxn modelId="{881FCE99-FED4-4A18-8BCB-BD433471D679}" type="presParOf" srcId="{7E3059FB-AAFE-4474-BF54-5F208578C9EF}" destId="{0CF94AEB-A9CC-4422-8DC2-7CF384F693F3}" srcOrd="2" destOrd="0" presId="urn:microsoft.com/office/officeart/2005/8/layout/orgChart1"/>
    <dgm:cxn modelId="{157C433F-926F-42FD-BA1A-D9FA8DE1D22E}" type="presParOf" srcId="{7E3059FB-AAFE-4474-BF54-5F208578C9EF}" destId="{82D7760D-31C0-487C-A336-26CE50539BDC}" srcOrd="3" destOrd="0" presId="urn:microsoft.com/office/officeart/2005/8/layout/orgChart1"/>
    <dgm:cxn modelId="{4383AD5D-3DBD-4CD3-A068-EA5179071301}" type="presParOf" srcId="{82D7760D-31C0-487C-A336-26CE50539BDC}" destId="{AB89DCE3-82F0-4D8A-A6E5-EE07EB50C471}" srcOrd="0" destOrd="0" presId="urn:microsoft.com/office/officeart/2005/8/layout/orgChart1"/>
    <dgm:cxn modelId="{A8D4D9F0-B00F-423E-AC40-39FE3150CA41}" type="presParOf" srcId="{AB89DCE3-82F0-4D8A-A6E5-EE07EB50C471}" destId="{5E8DD512-40A5-4B4E-9FAA-B2CE81BA2696}" srcOrd="0" destOrd="0" presId="urn:microsoft.com/office/officeart/2005/8/layout/orgChart1"/>
    <dgm:cxn modelId="{2CB38875-1A84-48D5-BA8A-3EED72843D5F}" type="presParOf" srcId="{AB89DCE3-82F0-4D8A-A6E5-EE07EB50C471}" destId="{B248D0AC-6B80-4860-BF42-4729DF4F333F}" srcOrd="1" destOrd="0" presId="urn:microsoft.com/office/officeart/2005/8/layout/orgChart1"/>
    <dgm:cxn modelId="{3EC73731-7C52-45FD-B213-974DA932B62A}" type="presParOf" srcId="{82D7760D-31C0-487C-A336-26CE50539BDC}" destId="{DED03858-BB6F-4F03-B358-CB73E08DDCA3}" srcOrd="1" destOrd="0" presId="urn:microsoft.com/office/officeart/2005/8/layout/orgChart1"/>
    <dgm:cxn modelId="{47BCB2AA-CBC6-44E8-AA67-75F4F3E94164}" type="presParOf" srcId="{82D7760D-31C0-487C-A336-26CE50539BDC}" destId="{EC2CE2B4-8ACC-4F07-B74E-213377B03439}" srcOrd="2" destOrd="0" presId="urn:microsoft.com/office/officeart/2005/8/layout/orgChart1"/>
    <dgm:cxn modelId="{72D8BA0C-1002-4548-83EA-41EB97E1116D}" type="presParOf" srcId="{7E3059FB-AAFE-4474-BF54-5F208578C9EF}" destId="{D8D7717B-7A42-420F-9DD0-9FD53D81D9B7}" srcOrd="4" destOrd="0" presId="urn:microsoft.com/office/officeart/2005/8/layout/orgChart1"/>
    <dgm:cxn modelId="{EF018A60-5F30-4ABB-B608-EEC7B4A226EE}" type="presParOf" srcId="{7E3059FB-AAFE-4474-BF54-5F208578C9EF}" destId="{B8A0FD88-A3B0-49DA-A30C-A9D3B63CCC50}" srcOrd="5" destOrd="0" presId="urn:microsoft.com/office/officeart/2005/8/layout/orgChart1"/>
    <dgm:cxn modelId="{4C53D99E-94DD-4127-A74B-0791D037F333}" type="presParOf" srcId="{B8A0FD88-A3B0-49DA-A30C-A9D3B63CCC50}" destId="{B5FB1A8F-7D54-46E3-A912-89F318687490}" srcOrd="0" destOrd="0" presId="urn:microsoft.com/office/officeart/2005/8/layout/orgChart1"/>
    <dgm:cxn modelId="{4C54DAC9-017B-4026-AB25-6F3EE6F2BC8C}" type="presParOf" srcId="{B5FB1A8F-7D54-46E3-A912-89F318687490}" destId="{992998C9-76D0-4B69-9CEE-ECF7CD72D315}" srcOrd="0" destOrd="0" presId="urn:microsoft.com/office/officeart/2005/8/layout/orgChart1"/>
    <dgm:cxn modelId="{3F787873-CA39-4797-95ED-1AF533208B2A}" type="presParOf" srcId="{B5FB1A8F-7D54-46E3-A912-89F318687490}" destId="{8C0B67A8-5DF6-41B4-B60A-5178BEABB741}" srcOrd="1" destOrd="0" presId="urn:microsoft.com/office/officeart/2005/8/layout/orgChart1"/>
    <dgm:cxn modelId="{8468BBBB-70D8-4466-A3B3-5D7D0FBED7F7}" type="presParOf" srcId="{B8A0FD88-A3B0-49DA-A30C-A9D3B63CCC50}" destId="{3C4D807E-5077-401B-A54F-0A53F1327DF4}" srcOrd="1" destOrd="0" presId="urn:microsoft.com/office/officeart/2005/8/layout/orgChart1"/>
    <dgm:cxn modelId="{C873986E-0F8C-47D9-A779-FD850F8BD3B3}" type="presParOf" srcId="{B8A0FD88-A3B0-49DA-A30C-A9D3B63CCC50}" destId="{D9610727-5853-455C-A2AB-BB18984C2E65}" srcOrd="2" destOrd="0" presId="urn:microsoft.com/office/officeart/2005/8/layout/orgChart1"/>
    <dgm:cxn modelId="{22B5D100-1DA5-4F3C-A3AF-DD8B47B5D869}" type="presParOf" srcId="{DFC1119C-0521-4B6E-A1F3-09183FA518D0}" destId="{C8B6C529-2E9D-4E72-A04F-2DAEC9E47FC1}" srcOrd="2" destOrd="0" presId="urn:microsoft.com/office/officeart/2005/8/layout/orgChart1"/>
    <dgm:cxn modelId="{D00DF629-4709-440A-ABB2-D6A578FF9665}" type="presParOf" srcId="{DE22EB42-D8D6-4F2C-89F6-7AF798D60D26}" destId="{573415F2-446C-4BA1-9821-0183F239D76C}" srcOrd="4" destOrd="0" presId="urn:microsoft.com/office/officeart/2005/8/layout/orgChart1"/>
    <dgm:cxn modelId="{38CE82E5-60EF-4A6B-A201-3641C1014413}" type="presParOf" srcId="{DE22EB42-D8D6-4F2C-89F6-7AF798D60D26}" destId="{124F1E7E-1702-4E78-B3A6-51DAE309BE46}" srcOrd="5" destOrd="0" presId="urn:microsoft.com/office/officeart/2005/8/layout/orgChart1"/>
    <dgm:cxn modelId="{F3536431-C204-4C71-9C00-92DF24318B06}" type="presParOf" srcId="{124F1E7E-1702-4E78-B3A6-51DAE309BE46}" destId="{6AF622A7-0EA7-4B9F-A6AD-24EBA05A256C}" srcOrd="0" destOrd="0" presId="urn:microsoft.com/office/officeart/2005/8/layout/orgChart1"/>
    <dgm:cxn modelId="{6C5EF193-0700-4AB5-8AFF-103AAA2BCA9E}" type="presParOf" srcId="{6AF622A7-0EA7-4B9F-A6AD-24EBA05A256C}" destId="{1E0ADD49-3554-40F7-9C54-442E065E04D7}" srcOrd="0" destOrd="0" presId="urn:microsoft.com/office/officeart/2005/8/layout/orgChart1"/>
    <dgm:cxn modelId="{94038522-BBC3-4A92-BC38-A2460AB0F459}" type="presParOf" srcId="{6AF622A7-0EA7-4B9F-A6AD-24EBA05A256C}" destId="{E55E60F0-F2ED-48C0-8BEB-A9D277F9DD5A}" srcOrd="1" destOrd="0" presId="urn:microsoft.com/office/officeart/2005/8/layout/orgChart1"/>
    <dgm:cxn modelId="{A7DE1FA3-3182-4750-BD37-2154C84E5C49}" type="presParOf" srcId="{124F1E7E-1702-4E78-B3A6-51DAE309BE46}" destId="{D4D75F32-6510-4840-AA63-324A774DCB2D}" srcOrd="1" destOrd="0" presId="urn:microsoft.com/office/officeart/2005/8/layout/orgChart1"/>
    <dgm:cxn modelId="{96DABD05-1481-42D2-87EF-6E6BE77E220D}" type="presParOf" srcId="{124F1E7E-1702-4E78-B3A6-51DAE309BE46}" destId="{821F9A7C-E4BF-4779-9849-E79D40337378}" srcOrd="2" destOrd="0" presId="urn:microsoft.com/office/officeart/2005/8/layout/orgChart1"/>
    <dgm:cxn modelId="{DD528052-1124-4E6C-8F37-A65D3F3567D6}" type="presParOf" srcId="{6C6F043F-F673-42BC-BB8E-DB91BE3F3CF6}" destId="{AB5280EC-D9F1-4446-BB03-C96118D0D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636A3-390F-46E6-B153-23170779C130}" type="doc">
      <dgm:prSet loTypeId="urn:microsoft.com/office/officeart/2005/8/layout/radial4" loCatId="relationship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E0A9E9C-9858-44AD-9E4E-A8E1542E435C}">
      <dgm:prSet phldrT="[텍스트]"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4000" dirty="0"/>
            <a:t>A</a:t>
          </a:r>
          <a:r>
            <a:rPr lang="ko-KR" altLang="en-US" sz="4000" dirty="0"/>
            <a:t>와 </a:t>
          </a:r>
          <a:r>
            <a:rPr lang="en-US" altLang="ko-KR" sz="4000" dirty="0"/>
            <a:t>B</a:t>
          </a:r>
          <a:r>
            <a:rPr lang="ko-KR" altLang="en-US" sz="4000" dirty="0"/>
            <a:t>테이블을 연결하여</a:t>
          </a:r>
          <a:r>
            <a:rPr lang="en-US" altLang="ko-KR" sz="4000" dirty="0"/>
            <a:t>, </a:t>
          </a:r>
          <a:r>
            <a:rPr lang="ko-KR" altLang="en-US" sz="4000" dirty="0"/>
            <a:t> 필드에서 데이터를 가져오기 위함이다</a:t>
          </a:r>
          <a:r>
            <a:rPr lang="en-US" altLang="ko-KR" sz="4000" dirty="0"/>
            <a:t>.</a:t>
          </a:r>
          <a:endParaRPr lang="ko-KR" altLang="en-US" sz="4000" dirty="0"/>
        </a:p>
      </dgm:t>
    </dgm:pt>
    <dgm:pt modelId="{6FD9A087-1EC5-4EAB-994D-6CAD0B810C64}" type="par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CD63DBB2-6CBD-45FC-AE38-2062077FD83C}" type="sib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001D807F-94CE-4A71-AAC6-F45B8DCA2C76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A</a:t>
          </a:r>
          <a:r>
            <a:rPr lang="ko-KR" altLang="en-US" dirty="0"/>
            <a:t>테이블</a:t>
          </a:r>
        </a:p>
      </dgm:t>
    </dgm:pt>
    <dgm:pt modelId="{164AE09E-C6AC-463F-8D89-5F5092ABFB13}" type="par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E55EF1C9-0A74-48C0-8429-E15EC26D4042}" type="sib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315B6D0F-DE31-459B-AA54-5C56A93BF846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B</a:t>
          </a:r>
          <a:r>
            <a:rPr lang="ko-KR" altLang="en-US" dirty="0"/>
            <a:t>테이블</a:t>
          </a:r>
        </a:p>
      </dgm:t>
    </dgm:pt>
    <dgm:pt modelId="{616F9F0D-296F-4DA8-8BEB-770C6B9E5B9C}" type="par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709144CB-54AA-4B5E-8DFE-294EC350CDDF}" type="sib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EFEAF576-B7E4-4FAC-A836-42D1C65B03DB}" type="pres">
      <dgm:prSet presAssocID="{BDD636A3-390F-46E6-B153-23170779C1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58422-D74B-453E-B14B-41FB5963FA7F}" type="pres">
      <dgm:prSet presAssocID="{9E0A9E9C-9858-44AD-9E4E-A8E1542E435C}" presName="centerShape" presStyleLbl="node0" presStyleIdx="0" presStyleCnt="1" custScaleX="194928"/>
      <dgm:spPr>
        <a:prstGeom prst="flowChartDocument">
          <a:avLst/>
        </a:prstGeom>
      </dgm:spPr>
    </dgm:pt>
    <dgm:pt modelId="{C7C7B79C-E9ED-410F-A5C4-D68124FED644}" type="pres">
      <dgm:prSet presAssocID="{164AE09E-C6AC-463F-8D89-5F5092ABFB13}" presName="parTrans" presStyleLbl="bgSibTrans2D1" presStyleIdx="0" presStyleCnt="2" custLinFactNeighborY="1070"/>
      <dgm:spPr/>
    </dgm:pt>
    <dgm:pt modelId="{3DA23C02-C26B-47F5-8F37-A8E9C0284AFD}" type="pres">
      <dgm:prSet presAssocID="{001D807F-94CE-4A71-AAC6-F45B8DCA2C76}" presName="node" presStyleLbl="node1" presStyleIdx="0" presStyleCnt="2" custScaleY="59527" custRadScaleRad="98806" custRadScaleInc="540">
        <dgm:presLayoutVars>
          <dgm:bulletEnabled val="1"/>
        </dgm:presLayoutVars>
      </dgm:prSet>
      <dgm:spPr>
        <a:prstGeom prst="flowChartDocument">
          <a:avLst/>
        </a:prstGeom>
      </dgm:spPr>
    </dgm:pt>
    <dgm:pt modelId="{E5BE9AE8-8135-4AC1-AC20-AF8B79801986}" type="pres">
      <dgm:prSet presAssocID="{616F9F0D-296F-4DA8-8BEB-770C6B9E5B9C}" presName="parTrans" presStyleLbl="bgSibTrans2D1" presStyleIdx="1" presStyleCnt="2"/>
      <dgm:spPr/>
    </dgm:pt>
    <dgm:pt modelId="{79BCAACA-C431-40F2-9B62-10E907492A36}" type="pres">
      <dgm:prSet presAssocID="{315B6D0F-DE31-459B-AA54-5C56A93BF846}" presName="node" presStyleLbl="node1" presStyleIdx="1" presStyleCnt="2" custScaleY="59527">
        <dgm:presLayoutVars>
          <dgm:bulletEnabled val="1"/>
        </dgm:presLayoutVars>
      </dgm:prSet>
      <dgm:spPr>
        <a:prstGeom prst="flowChartDocument">
          <a:avLst/>
        </a:prstGeom>
      </dgm:spPr>
    </dgm:pt>
  </dgm:ptLst>
  <dgm:cxnLst>
    <dgm:cxn modelId="{9D019114-89DD-41E1-824D-789130E6FDA0}" srcId="{9E0A9E9C-9858-44AD-9E4E-A8E1542E435C}" destId="{001D807F-94CE-4A71-AAC6-F45B8DCA2C76}" srcOrd="0" destOrd="0" parTransId="{164AE09E-C6AC-463F-8D89-5F5092ABFB13}" sibTransId="{E55EF1C9-0A74-48C0-8429-E15EC26D4042}"/>
    <dgm:cxn modelId="{5B970724-B932-46AB-97F1-1B2A95C18B48}" type="presOf" srcId="{616F9F0D-296F-4DA8-8BEB-770C6B9E5B9C}" destId="{E5BE9AE8-8135-4AC1-AC20-AF8B79801986}" srcOrd="0" destOrd="0" presId="urn:microsoft.com/office/officeart/2005/8/layout/radial4"/>
    <dgm:cxn modelId="{C2107C66-D837-4730-B3EA-05960799DCCD}" type="presOf" srcId="{BDD636A3-390F-46E6-B153-23170779C130}" destId="{EFEAF576-B7E4-4FAC-A836-42D1C65B03DB}" srcOrd="0" destOrd="0" presId="urn:microsoft.com/office/officeart/2005/8/layout/radial4"/>
    <dgm:cxn modelId="{8DA3027B-ADBD-4727-8C5E-56582EFEC54A}" type="presOf" srcId="{315B6D0F-DE31-459B-AA54-5C56A93BF846}" destId="{79BCAACA-C431-40F2-9B62-10E907492A36}" srcOrd="0" destOrd="0" presId="urn:microsoft.com/office/officeart/2005/8/layout/radial4"/>
    <dgm:cxn modelId="{2205A77D-87FB-4488-9C96-446A73601234}" srcId="{9E0A9E9C-9858-44AD-9E4E-A8E1542E435C}" destId="{315B6D0F-DE31-459B-AA54-5C56A93BF846}" srcOrd="1" destOrd="0" parTransId="{616F9F0D-296F-4DA8-8BEB-770C6B9E5B9C}" sibTransId="{709144CB-54AA-4B5E-8DFE-294EC350CDDF}"/>
    <dgm:cxn modelId="{9D5316C2-B095-427D-86F7-B7808C6DC8A3}" type="presOf" srcId="{164AE09E-C6AC-463F-8D89-5F5092ABFB13}" destId="{C7C7B79C-E9ED-410F-A5C4-D68124FED644}" srcOrd="0" destOrd="0" presId="urn:microsoft.com/office/officeart/2005/8/layout/radial4"/>
    <dgm:cxn modelId="{E31C38E3-D92A-4C1B-9FD8-3ECA44D0ED9C}" srcId="{BDD636A3-390F-46E6-B153-23170779C130}" destId="{9E0A9E9C-9858-44AD-9E4E-A8E1542E435C}" srcOrd="0" destOrd="0" parTransId="{6FD9A087-1EC5-4EAB-994D-6CAD0B810C64}" sibTransId="{CD63DBB2-6CBD-45FC-AE38-2062077FD83C}"/>
    <dgm:cxn modelId="{A39F1BEF-AF09-4CDD-B090-33266B55B9B8}" type="presOf" srcId="{9E0A9E9C-9858-44AD-9E4E-A8E1542E435C}" destId="{B9F58422-D74B-453E-B14B-41FB5963FA7F}" srcOrd="0" destOrd="0" presId="urn:microsoft.com/office/officeart/2005/8/layout/radial4"/>
    <dgm:cxn modelId="{D5089EF1-1C76-4735-8E72-9C644EED619E}" type="presOf" srcId="{001D807F-94CE-4A71-AAC6-F45B8DCA2C76}" destId="{3DA23C02-C26B-47F5-8F37-A8E9C0284AFD}" srcOrd="0" destOrd="0" presId="urn:microsoft.com/office/officeart/2005/8/layout/radial4"/>
    <dgm:cxn modelId="{8A9956AE-2C93-4B33-B47E-7D817F0CAD5D}" type="presParOf" srcId="{EFEAF576-B7E4-4FAC-A836-42D1C65B03DB}" destId="{B9F58422-D74B-453E-B14B-41FB5963FA7F}" srcOrd="0" destOrd="0" presId="urn:microsoft.com/office/officeart/2005/8/layout/radial4"/>
    <dgm:cxn modelId="{B20DB8DF-6716-4504-AFE2-A73649519DC4}" type="presParOf" srcId="{EFEAF576-B7E4-4FAC-A836-42D1C65B03DB}" destId="{C7C7B79C-E9ED-410F-A5C4-D68124FED644}" srcOrd="1" destOrd="0" presId="urn:microsoft.com/office/officeart/2005/8/layout/radial4"/>
    <dgm:cxn modelId="{08A07029-34B1-4549-BFB9-D4ACD86B1208}" type="presParOf" srcId="{EFEAF576-B7E4-4FAC-A836-42D1C65B03DB}" destId="{3DA23C02-C26B-47F5-8F37-A8E9C0284AFD}" srcOrd="2" destOrd="0" presId="urn:microsoft.com/office/officeart/2005/8/layout/radial4"/>
    <dgm:cxn modelId="{233EDFA7-714B-4987-87C5-F782FF1F3ED9}" type="presParOf" srcId="{EFEAF576-B7E4-4FAC-A836-42D1C65B03DB}" destId="{E5BE9AE8-8135-4AC1-AC20-AF8B79801986}" srcOrd="3" destOrd="0" presId="urn:microsoft.com/office/officeart/2005/8/layout/radial4"/>
    <dgm:cxn modelId="{C23ABE40-92EA-4D41-AEB7-6A306A21817A}" type="presParOf" srcId="{EFEAF576-B7E4-4FAC-A836-42D1C65B03DB}" destId="{79BCAACA-C431-40F2-9B62-10E907492A3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8422-D74B-453E-B14B-41FB5963FA7F}">
      <dsp:nvSpPr>
        <dsp:cNvPr id="0" name=""/>
        <dsp:cNvSpPr/>
      </dsp:nvSpPr>
      <dsp:spPr>
        <a:xfrm>
          <a:off x="3598306" y="1994630"/>
          <a:ext cx="3318986" cy="331898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새로운 릴레이션</a:t>
          </a:r>
        </a:p>
      </dsp:txBody>
      <dsp:txXfrm>
        <a:off x="3598306" y="1994630"/>
        <a:ext cx="3318986" cy="2661642"/>
      </dsp:txXfrm>
    </dsp:sp>
    <dsp:sp modelId="{C7C7B79C-E9ED-410F-A5C4-D68124FED644}">
      <dsp:nvSpPr>
        <dsp:cNvPr id="0" name=""/>
        <dsp:cNvSpPr/>
      </dsp:nvSpPr>
      <dsp:spPr>
        <a:xfrm rot="12929160">
          <a:off x="1408568" y="1379939"/>
          <a:ext cx="2617000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A23C02-C26B-47F5-8F37-A8E9C0284AFD}">
      <dsp:nvSpPr>
        <dsp:cNvPr id="0" name=""/>
        <dsp:cNvSpPr/>
      </dsp:nvSpPr>
      <dsp:spPr>
        <a:xfrm>
          <a:off x="75093" y="332420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A</a:t>
          </a:r>
          <a:r>
            <a:rPr lang="ko-KR" altLang="en-US" sz="4900" kern="1200" dirty="0"/>
            <a:t>테이블</a:t>
          </a:r>
        </a:p>
      </dsp:txBody>
      <dsp:txXfrm>
        <a:off x="75093" y="332420"/>
        <a:ext cx="3153036" cy="1204140"/>
      </dsp:txXfrm>
    </dsp:sp>
    <dsp:sp modelId="{E5BE9AE8-8135-4AC1-AC20-AF8B79801986}">
      <dsp:nvSpPr>
        <dsp:cNvPr id="0" name=""/>
        <dsp:cNvSpPr/>
      </dsp:nvSpPr>
      <dsp:spPr>
        <a:xfrm rot="19500000">
          <a:off x="6503142" y="1375241"/>
          <a:ext cx="2667575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BCAACA-C431-40F2-9B62-10E907492A36}">
      <dsp:nvSpPr>
        <dsp:cNvPr id="0" name=""/>
        <dsp:cNvSpPr/>
      </dsp:nvSpPr>
      <dsp:spPr>
        <a:xfrm>
          <a:off x="7352986" y="332404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</a:t>
          </a:r>
          <a:r>
            <a:rPr lang="ko-KR" altLang="en-US" sz="4900" kern="1200" dirty="0"/>
            <a:t>테이블</a:t>
          </a:r>
        </a:p>
      </dsp:txBody>
      <dsp:txXfrm>
        <a:off x="7352986" y="332404"/>
        <a:ext cx="3153036" cy="120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415F2-446C-4BA1-9821-0183F239D76C}">
      <dsp:nvSpPr>
        <dsp:cNvPr id="0" name=""/>
        <dsp:cNvSpPr/>
      </dsp:nvSpPr>
      <dsp:spPr>
        <a:xfrm>
          <a:off x="7329948" y="1138634"/>
          <a:ext cx="2749983" cy="477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634"/>
              </a:lnTo>
              <a:lnTo>
                <a:pt x="2749983" y="238634"/>
              </a:lnTo>
              <a:lnTo>
                <a:pt x="2749983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D7717B-7A42-420F-9DD0-9FD53D81D9B7}">
      <dsp:nvSpPr>
        <dsp:cNvPr id="0" name=""/>
        <dsp:cNvSpPr/>
      </dsp:nvSpPr>
      <dsp:spPr>
        <a:xfrm>
          <a:off x="6420862" y="2752261"/>
          <a:ext cx="340907" cy="427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701"/>
              </a:lnTo>
              <a:lnTo>
                <a:pt x="340907" y="4272701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F94AEB-A9CC-4422-8DC2-7CF384F693F3}">
      <dsp:nvSpPr>
        <dsp:cNvPr id="0" name=""/>
        <dsp:cNvSpPr/>
      </dsp:nvSpPr>
      <dsp:spPr>
        <a:xfrm>
          <a:off x="6420862" y="2752261"/>
          <a:ext cx="340907" cy="265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74"/>
              </a:lnTo>
              <a:lnTo>
                <a:pt x="340907" y="26590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C4C213-0D54-4C9D-8A4F-ABA3FA6EF2BE}">
      <dsp:nvSpPr>
        <dsp:cNvPr id="0" name=""/>
        <dsp:cNvSpPr/>
      </dsp:nvSpPr>
      <dsp:spPr>
        <a:xfrm>
          <a:off x="6420862" y="2752261"/>
          <a:ext cx="340907" cy="104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448"/>
              </a:lnTo>
              <a:lnTo>
                <a:pt x="340907" y="10454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B58C5C-D6BF-4D50-8B76-C44395EE007D}">
      <dsp:nvSpPr>
        <dsp:cNvPr id="0" name=""/>
        <dsp:cNvSpPr/>
      </dsp:nvSpPr>
      <dsp:spPr>
        <a:xfrm>
          <a:off x="7284228" y="1138634"/>
          <a:ext cx="91440" cy="477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2CC5AF-A657-4C4A-8A3D-F164EECB70F7}">
      <dsp:nvSpPr>
        <dsp:cNvPr id="0" name=""/>
        <dsp:cNvSpPr/>
      </dsp:nvSpPr>
      <dsp:spPr>
        <a:xfrm>
          <a:off x="3670879" y="2752261"/>
          <a:ext cx="340907" cy="265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74"/>
              </a:lnTo>
              <a:lnTo>
                <a:pt x="340907" y="26590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9030FB-1E9A-4C12-9B15-62372C3C40D1}">
      <dsp:nvSpPr>
        <dsp:cNvPr id="0" name=""/>
        <dsp:cNvSpPr/>
      </dsp:nvSpPr>
      <dsp:spPr>
        <a:xfrm>
          <a:off x="3670879" y="2752261"/>
          <a:ext cx="340907" cy="104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448"/>
              </a:lnTo>
              <a:lnTo>
                <a:pt x="340907" y="10454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82AE64-13A5-4F77-B7D9-EB386425C9F9}">
      <dsp:nvSpPr>
        <dsp:cNvPr id="0" name=""/>
        <dsp:cNvSpPr/>
      </dsp:nvSpPr>
      <dsp:spPr>
        <a:xfrm>
          <a:off x="4579964" y="1138634"/>
          <a:ext cx="2749983" cy="477269"/>
        </a:xfrm>
        <a:custGeom>
          <a:avLst/>
          <a:gdLst/>
          <a:ahLst/>
          <a:cxnLst/>
          <a:rect l="0" t="0" r="0" b="0"/>
          <a:pathLst>
            <a:path>
              <a:moveTo>
                <a:pt x="2749983" y="0"/>
              </a:moveTo>
              <a:lnTo>
                <a:pt x="2749983" y="238634"/>
              </a:lnTo>
              <a:lnTo>
                <a:pt x="0" y="238634"/>
              </a:lnTo>
              <a:lnTo>
                <a:pt x="0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5FA415-F4B4-4367-A91A-C399D3201470}">
      <dsp:nvSpPr>
        <dsp:cNvPr id="0" name=""/>
        <dsp:cNvSpPr/>
      </dsp:nvSpPr>
      <dsp:spPr>
        <a:xfrm>
          <a:off x="6193591" y="2278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Join</a:t>
          </a:r>
          <a:endParaRPr lang="ko-KR" altLang="en-US" sz="3400" kern="1200" dirty="0"/>
        </a:p>
      </dsp:txBody>
      <dsp:txXfrm>
        <a:off x="6193591" y="2278"/>
        <a:ext cx="2272713" cy="1136356"/>
      </dsp:txXfrm>
    </dsp:sp>
    <dsp:sp modelId="{C0732868-196B-4879-8F37-1BEFBD666E3F}">
      <dsp:nvSpPr>
        <dsp:cNvPr id="0" name=""/>
        <dsp:cNvSpPr/>
      </dsp:nvSpPr>
      <dsp:spPr>
        <a:xfrm>
          <a:off x="3443608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Inner</a:t>
          </a:r>
          <a:endParaRPr lang="ko-KR" altLang="en-US" sz="3400" kern="1200" dirty="0"/>
        </a:p>
      </dsp:txBody>
      <dsp:txXfrm>
        <a:off x="3443608" y="1615904"/>
        <a:ext cx="2272713" cy="1136356"/>
      </dsp:txXfrm>
    </dsp:sp>
    <dsp:sp modelId="{C73DB8AA-7591-45E5-B386-177A1F1847AE}">
      <dsp:nvSpPr>
        <dsp:cNvPr id="0" name=""/>
        <dsp:cNvSpPr/>
      </dsp:nvSpPr>
      <dsp:spPr>
        <a:xfrm>
          <a:off x="4011786" y="3229531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 err="1"/>
            <a:t>equi</a:t>
          </a:r>
          <a:endParaRPr lang="ko-KR" altLang="en-US" sz="3400" kern="1200" dirty="0"/>
        </a:p>
      </dsp:txBody>
      <dsp:txXfrm>
        <a:off x="4011786" y="3229531"/>
        <a:ext cx="2272713" cy="1136356"/>
      </dsp:txXfrm>
    </dsp:sp>
    <dsp:sp modelId="{F4AD0F3A-13BC-42B3-A069-109E146698E7}">
      <dsp:nvSpPr>
        <dsp:cNvPr id="0" name=""/>
        <dsp:cNvSpPr/>
      </dsp:nvSpPr>
      <dsp:spPr>
        <a:xfrm>
          <a:off x="4011786" y="4843157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None-</a:t>
          </a:r>
          <a:r>
            <a:rPr lang="en-US" altLang="ko-KR" sz="3400" kern="1200" dirty="0" err="1"/>
            <a:t>equi</a:t>
          </a:r>
          <a:endParaRPr lang="ko-KR" altLang="en-US" sz="3400" kern="1200" dirty="0"/>
        </a:p>
      </dsp:txBody>
      <dsp:txXfrm>
        <a:off x="4011786" y="4843157"/>
        <a:ext cx="2272713" cy="1136356"/>
      </dsp:txXfrm>
    </dsp:sp>
    <dsp:sp modelId="{C3CEF561-E782-4C67-977A-D2501A8947F1}">
      <dsp:nvSpPr>
        <dsp:cNvPr id="0" name=""/>
        <dsp:cNvSpPr/>
      </dsp:nvSpPr>
      <dsp:spPr>
        <a:xfrm>
          <a:off x="6193591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Outer</a:t>
          </a:r>
          <a:endParaRPr lang="ko-KR" altLang="en-US" sz="3400" kern="1200" dirty="0"/>
        </a:p>
      </dsp:txBody>
      <dsp:txXfrm>
        <a:off x="6193591" y="1615904"/>
        <a:ext cx="2272713" cy="1136356"/>
      </dsp:txXfrm>
    </dsp:sp>
    <dsp:sp modelId="{9D21150E-A8B0-41D5-9AEE-6DDBE65E7FF5}">
      <dsp:nvSpPr>
        <dsp:cNvPr id="0" name=""/>
        <dsp:cNvSpPr/>
      </dsp:nvSpPr>
      <dsp:spPr>
        <a:xfrm>
          <a:off x="6761769" y="3229531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Left outer</a:t>
          </a:r>
          <a:endParaRPr lang="ko-KR" altLang="en-US" sz="3400" kern="1200" dirty="0"/>
        </a:p>
      </dsp:txBody>
      <dsp:txXfrm>
        <a:off x="6761769" y="3229531"/>
        <a:ext cx="2272713" cy="1136356"/>
      </dsp:txXfrm>
    </dsp:sp>
    <dsp:sp modelId="{5E8DD512-40A5-4B4E-9FAA-B2CE81BA2696}">
      <dsp:nvSpPr>
        <dsp:cNvPr id="0" name=""/>
        <dsp:cNvSpPr/>
      </dsp:nvSpPr>
      <dsp:spPr>
        <a:xfrm>
          <a:off x="6761769" y="4843157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Right outer</a:t>
          </a:r>
          <a:endParaRPr lang="ko-KR" altLang="en-US" sz="3400" kern="1200" dirty="0"/>
        </a:p>
      </dsp:txBody>
      <dsp:txXfrm>
        <a:off x="6761769" y="4843157"/>
        <a:ext cx="2272713" cy="1136356"/>
      </dsp:txXfrm>
    </dsp:sp>
    <dsp:sp modelId="{992998C9-76D0-4B69-9CEE-ECF7CD72D315}">
      <dsp:nvSpPr>
        <dsp:cNvPr id="0" name=""/>
        <dsp:cNvSpPr/>
      </dsp:nvSpPr>
      <dsp:spPr>
        <a:xfrm>
          <a:off x="6761769" y="645678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Full outer</a:t>
          </a:r>
          <a:endParaRPr lang="ko-KR" altLang="en-US" sz="3400" kern="1200" dirty="0"/>
        </a:p>
      </dsp:txBody>
      <dsp:txXfrm>
        <a:off x="6761769" y="6456784"/>
        <a:ext cx="2272713" cy="1136356"/>
      </dsp:txXfrm>
    </dsp:sp>
    <dsp:sp modelId="{1E0ADD49-3554-40F7-9C54-442E065E04D7}">
      <dsp:nvSpPr>
        <dsp:cNvPr id="0" name=""/>
        <dsp:cNvSpPr/>
      </dsp:nvSpPr>
      <dsp:spPr>
        <a:xfrm>
          <a:off x="8943574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Self</a:t>
          </a:r>
          <a:endParaRPr lang="ko-KR" altLang="en-US" sz="3400" kern="1200" dirty="0"/>
        </a:p>
      </dsp:txBody>
      <dsp:txXfrm>
        <a:off x="8943574" y="1615904"/>
        <a:ext cx="2272713" cy="1136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8422-D74B-453E-B14B-41FB5963FA7F}">
      <dsp:nvSpPr>
        <dsp:cNvPr id="0" name=""/>
        <dsp:cNvSpPr/>
      </dsp:nvSpPr>
      <dsp:spPr>
        <a:xfrm>
          <a:off x="2022983" y="1994630"/>
          <a:ext cx="6469633" cy="331898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kern="1200" dirty="0"/>
            <a:t>A</a:t>
          </a:r>
          <a:r>
            <a:rPr lang="ko-KR" altLang="en-US" sz="4000" kern="1200" dirty="0"/>
            <a:t>와 </a:t>
          </a:r>
          <a:r>
            <a:rPr lang="en-US" altLang="ko-KR" sz="4000" kern="1200" dirty="0"/>
            <a:t>B</a:t>
          </a:r>
          <a:r>
            <a:rPr lang="ko-KR" altLang="en-US" sz="4000" kern="1200" dirty="0"/>
            <a:t>테이블을 연결하여</a:t>
          </a:r>
          <a:r>
            <a:rPr lang="en-US" altLang="ko-KR" sz="4000" kern="1200" dirty="0"/>
            <a:t>, </a:t>
          </a:r>
          <a:r>
            <a:rPr lang="ko-KR" altLang="en-US" sz="4000" kern="1200" dirty="0"/>
            <a:t> 필드에서 데이터를 가져오기 위함이다</a:t>
          </a:r>
          <a:r>
            <a:rPr lang="en-US" altLang="ko-KR" sz="4000" kern="1200" dirty="0"/>
            <a:t>.</a:t>
          </a:r>
          <a:endParaRPr lang="ko-KR" altLang="en-US" sz="4000" kern="1200" dirty="0"/>
        </a:p>
      </dsp:txBody>
      <dsp:txXfrm>
        <a:off x="2022983" y="1994630"/>
        <a:ext cx="6469633" cy="2661642"/>
      </dsp:txXfrm>
    </dsp:sp>
    <dsp:sp modelId="{C7C7B79C-E9ED-410F-A5C4-D68124FED644}">
      <dsp:nvSpPr>
        <dsp:cNvPr id="0" name=""/>
        <dsp:cNvSpPr/>
      </dsp:nvSpPr>
      <dsp:spPr>
        <a:xfrm rot="12929160">
          <a:off x="1466571" y="1198660"/>
          <a:ext cx="1992444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A23C02-C26B-47F5-8F37-A8E9C0284AFD}">
      <dsp:nvSpPr>
        <dsp:cNvPr id="0" name=""/>
        <dsp:cNvSpPr/>
      </dsp:nvSpPr>
      <dsp:spPr>
        <a:xfrm>
          <a:off x="75093" y="332420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A</a:t>
          </a:r>
          <a:r>
            <a:rPr lang="ko-KR" altLang="en-US" sz="4900" kern="1200" dirty="0"/>
            <a:t>테이블</a:t>
          </a:r>
        </a:p>
      </dsp:txBody>
      <dsp:txXfrm>
        <a:off x="75093" y="332420"/>
        <a:ext cx="3153036" cy="1204140"/>
      </dsp:txXfrm>
    </dsp:sp>
    <dsp:sp modelId="{E5BE9AE8-8135-4AC1-AC20-AF8B79801986}">
      <dsp:nvSpPr>
        <dsp:cNvPr id="0" name=""/>
        <dsp:cNvSpPr/>
      </dsp:nvSpPr>
      <dsp:spPr>
        <a:xfrm rot="19500000">
          <a:off x="7082808" y="1192473"/>
          <a:ext cx="2030282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BCAACA-C431-40F2-9B62-10E907492A36}">
      <dsp:nvSpPr>
        <dsp:cNvPr id="0" name=""/>
        <dsp:cNvSpPr/>
      </dsp:nvSpPr>
      <dsp:spPr>
        <a:xfrm>
          <a:off x="7352986" y="332404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</a:t>
          </a:r>
          <a:r>
            <a:rPr lang="ko-KR" altLang="en-US" sz="4900" kern="1200" dirty="0"/>
            <a:t>테이블</a:t>
          </a:r>
        </a:p>
      </dsp:txBody>
      <dsp:txXfrm>
        <a:off x="7352986" y="332404"/>
        <a:ext cx="3153036" cy="120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0 545,'0'0'6208,"0"7"-5637,0 30 913,-5-37-3491,0 0-214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4548,'0'0'2947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1986,'0'0'3395,"3"-8"-3395,0-1-32,0 1-801,-3-12-1249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3459,'0'0'4196,"6"0"-4100,3-14-32,3-2-64,4-4 0,-1 4-512,1-1-129,2 6-384,-6-3-1057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2851,'0'0'1954,"0"-16"-3011,9 10-449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2C481-4DC6-4080-85D3-2FBED340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65D1F-8A73-4D6E-B80F-B767D7D47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1F574-9D9D-4E75-A64A-E5D72DE5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CF9F0-A26D-4984-BD6B-03C725CE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2395-90C1-4A48-ADAB-8F0B71C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9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A726-8664-4E82-AD7E-3C5D6BA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0577C-7264-434A-BF4C-64A9A122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49298-06B5-4B23-ABEF-565F54B0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2E71-09EE-40A2-B348-7C3782E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0F10E-674B-4D4A-BC47-39BE68ED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90D5B-5C92-4859-B95E-D0C717F2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B2B39-4587-481A-841E-9B33B538A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50AF0-AA00-4A5D-918F-FB3C9F08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7274D-235D-4413-BE50-93EF2800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499FA-D6D6-4C1B-9D8C-A1BDA140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5CE18-0172-42D9-B25E-77CF795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59ED7-1617-4AAF-B33A-F3C65180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75FAD-29C9-4788-9326-16C5FEC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E0463-EBA2-44A0-98BF-4857294E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7526B-082D-4F05-9352-E3F3FE2B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284-14D2-4040-B875-3FE1D04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A2C5-1A4A-4472-A7F5-FEEAD73E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D2F72-4FF6-40B0-AEAE-681FFD10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4F54A-FF24-43B0-A487-4DADE73D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6A4CD-7DB6-48DF-A483-4FE0AD5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AB2E-E897-4152-91D9-88D98D1F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5D194-DE74-4668-83F1-42502489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A1709-BD2D-45A0-B292-C6C35653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D9BC9-0E73-4076-9C50-7241241D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EC294-AFE2-488E-9D57-9DB26EE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85038-8020-4C2A-8C51-E5502845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7CA51-5ED9-439B-B4DF-CFA30494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D5D8A-64F2-4353-B11B-6FF375D9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00666-DE6F-4050-9782-77795311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900B4-58C3-45C8-8293-53A26BAE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DF145-D26C-4BAF-969C-DEF8F222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3D51C-359E-439D-88CA-65CF340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1FCFF0-8771-4A57-A8D5-FACF2E8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90868-594A-43E7-8019-C27B3EA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B68C-20FE-4EFD-9E17-7EBFBCAF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CAD12-DEBF-4984-BFAF-513EF9A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748E0-6344-49E8-A5ED-DA5ED8C1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86E3F-0705-40F1-B1DD-6637A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B2E8-DA88-497E-A4F4-C3DB0B0B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35C5C-8A05-4CEA-84B9-A0B1A6A8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BB168-3E5C-4710-A55C-92479FA3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BD52-1AE2-45E9-8074-0DBD739C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4B81-87F4-46DD-B0B9-1757F40F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99A0B-7AE2-4124-8475-05F58AE0C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945B0-530F-4C99-9E06-02B79E5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5AB36-3222-46FB-9677-F510DB23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BB37C-DCF0-425D-A855-8F0800F8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1D8E4-DAB4-4ADA-B776-62E68C06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42C77-F828-4BF8-84DD-B2267830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7C312-3A64-4149-9BA0-BA4FAFE5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57975-3073-468E-BEDC-87EBC7C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1651C-11E3-4BB2-AD3A-FF8B4814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66D36-E681-46B7-ABD3-A923F0E7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2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3E103-8079-4BB6-A1E9-09604850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09DF6-AF1E-4713-9A5E-FF3D9683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3CCBB-8885-4996-8240-2CA7D8E75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1680A-E22C-4B5C-8D46-77FDAEAA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8E25C-3BF6-490D-9AAF-CD1BE796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4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www.oracletutorial.com/oracle-basics/oracle-cross-join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www.oracletutorial.com/oracle-basics/oracle-full-outer-jo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www.oracletutorial.com/oracle-basics/oracle-right-join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www.oracletutorial.com/oracle-basics/oracle-left-join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oracletutorial.com/oracle-basics/oracle-inner-jo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1B7D-CF95-4CBD-9EDA-64312125F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7324A-CE19-4A32-A6DE-6BB8974E8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[ https://www.oracletutorial.com</a:t>
            </a:r>
            <a:r>
              <a:rPr lang="en-US" altLang="ko-KR" dirty="0"/>
              <a:t> ]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74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96DE38-1565-4A45-A162-A8990BF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8" y="688565"/>
            <a:ext cx="7200000" cy="575506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63EDFD-B4B8-4FA9-98D6-95684ED5CCDA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26F2B6-2B88-465A-9807-990B6C6A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99245F-D1D9-4875-BBCC-C86AF8CB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104039C-459E-4F99-B792-DFE82CF0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575" y="3764289"/>
            <a:ext cx="21610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D5EF1A-D6D4-43A6-B22B-C30CB229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603834"/>
            <a:ext cx="7200000" cy="56503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81AB03F-2339-4209-9A14-7E4C6930E7F9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168FDB-6B23-4EBC-B351-881D50D7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366A7B-5C50-4879-94F3-22501482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764D68-BB56-4484-8A2C-65B165C0D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731" y="3522369"/>
            <a:ext cx="2424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53223C-C425-4F4A-A7C2-90CAD8C1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573201"/>
            <a:ext cx="7200000" cy="571159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6505AB1-2196-4327-8DE2-5B6F7003779B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504537-A4AA-4CD0-A596-752F32A0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7E7513-80A5-41F5-89A0-2614488B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CB57CC8-FAB4-45DF-8E94-42FF1DE8F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761" y="3587724"/>
            <a:ext cx="21699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2F7F19-FF16-4908-9E78-7F5E5BF6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5" y="510355"/>
            <a:ext cx="7200000" cy="565172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0C4DDB4-25C1-4648-AE1C-A73908916DD6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AB3600-EAE7-4C52-B6B2-9948ABD8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1A1BFB-B3E8-46BB-8D28-710B6AB13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904DBCC-B2DC-4A22-8B06-2F0D32FD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092" y="3614941"/>
            <a:ext cx="25212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1DA4AD-03FD-4A41-8140-2EFBE3D2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377157"/>
            <a:ext cx="7200000" cy="62803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7DB8B90-BCB1-49C6-B88A-0FCAAE0ED6BF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28FC64-7425-4E87-829B-00605116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3100BE0-E2AF-4E3E-B2FE-FF4389FBF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A28FE7-A204-427D-9F1E-9C84F81D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206" y="3614942"/>
            <a:ext cx="2687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30F193-A16E-4EB7-B02D-EC414C0E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" y="13318"/>
            <a:ext cx="6649689" cy="684468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1E42875-9557-46DA-B677-DD426523B90C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669CDE0-E9FA-4D1E-BE54-C8DAF03C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6329490-9279-4621-AEDE-65C7344E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67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D8DC34-3E60-4580-8E44-618434C8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7" y="0"/>
            <a:ext cx="7518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19FFD792-3A55-48F2-AE13-00082517F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647178"/>
              </p:ext>
            </p:extLst>
          </p:nvPr>
        </p:nvGraphicFramePr>
        <p:xfrm>
          <a:off x="838200" y="530942"/>
          <a:ext cx="10515600" cy="564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1FD9745-841C-4146-8C83-C0648CD34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40475"/>
              </p:ext>
            </p:extLst>
          </p:nvPr>
        </p:nvGraphicFramePr>
        <p:xfrm>
          <a:off x="838200" y="530942"/>
          <a:ext cx="10515600" cy="564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24FA20-3473-454C-A04E-A9671B2636F8}"/>
              </a:ext>
            </a:extLst>
          </p:cNvPr>
          <p:cNvSpPr txBox="1"/>
          <p:nvPr/>
        </p:nvSpPr>
        <p:spPr>
          <a:xfrm>
            <a:off x="4999703" y="2166990"/>
            <a:ext cx="21925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연관된 </a:t>
            </a:r>
            <a:r>
              <a:rPr lang="ko-KR" altLang="en-US" b="1" dirty="0" err="1">
                <a:solidFill>
                  <a:srgbClr val="C00000"/>
                </a:solidFill>
              </a:rPr>
              <a:t>튜플을</a:t>
            </a:r>
            <a:r>
              <a:rPr lang="ko-KR" altLang="en-US" b="1" dirty="0">
                <a:solidFill>
                  <a:srgbClr val="C00000"/>
                </a:solidFill>
              </a:rPr>
              <a:t> 결합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E56E79-500A-4471-93C6-F8446506B643}"/>
              </a:ext>
            </a:extLst>
          </p:cNvPr>
          <p:cNvGrpSpPr/>
          <p:nvPr/>
        </p:nvGrpSpPr>
        <p:grpSpPr>
          <a:xfrm>
            <a:off x="6469283" y="2388323"/>
            <a:ext cx="37440" cy="34200"/>
            <a:chOff x="6469283" y="2388323"/>
            <a:chExt cx="3744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84034F4D-D73F-42A8-ABB3-18D046470B1E}"/>
                    </a:ext>
                  </a:extLst>
                </p14:cNvPr>
                <p14:cNvContentPartPr/>
                <p14:nvPr/>
              </p14:nvContentPartPr>
              <p14:xfrm>
                <a:off x="6502763" y="2406323"/>
                <a:ext cx="3960" cy="16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84034F4D-D73F-42A8-ABB3-18D046470B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93763" y="2397323"/>
                  <a:ext cx="2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082B45E-9F8C-4FCA-A23E-065356CC4777}"/>
                    </a:ext>
                  </a:extLst>
                </p14:cNvPr>
                <p14:cNvContentPartPr/>
                <p14:nvPr/>
              </p14:nvContentPartPr>
              <p14:xfrm>
                <a:off x="6469283" y="2388323"/>
                <a:ext cx="3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082B45E-9F8C-4FCA-A23E-065356CC47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0643" y="2379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E6F9674-2042-4274-89C0-168AC8449ECF}"/>
                  </a:ext>
                </a:extLst>
              </p14:cNvPr>
              <p14:cNvContentPartPr/>
              <p14:nvPr/>
            </p14:nvContentPartPr>
            <p14:xfrm>
              <a:off x="6257243" y="2364203"/>
              <a:ext cx="3600" cy="1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E6F9674-2042-4274-89C0-168AC8449E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48603" y="2355203"/>
                <a:ext cx="21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244CC53-C7D0-444E-B8C3-0EEDA3F53E6D}"/>
                  </a:ext>
                </a:extLst>
              </p14:cNvPr>
              <p14:cNvContentPartPr/>
              <p14:nvPr/>
            </p14:nvContentPartPr>
            <p14:xfrm>
              <a:off x="5275523" y="2371043"/>
              <a:ext cx="38160" cy="39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244CC53-C7D0-444E-B8C3-0EEDA3F53E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6883" y="2362403"/>
                <a:ext cx="55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258B21F-C3CD-4B59-A08C-BB8F501C25F5}"/>
                  </a:ext>
                </a:extLst>
              </p14:cNvPr>
              <p14:cNvContentPartPr/>
              <p14:nvPr/>
            </p14:nvContentPartPr>
            <p14:xfrm>
              <a:off x="6279563" y="2482283"/>
              <a:ext cx="3600" cy="8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258B21F-C3CD-4B59-A08C-BB8F501C25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0563" y="2473283"/>
                <a:ext cx="212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12042DB-A94B-4410-AE5E-729D312D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131410"/>
              </p:ext>
            </p:extLst>
          </p:nvPr>
        </p:nvGraphicFramePr>
        <p:xfrm>
          <a:off x="-1071715" y="-737419"/>
          <a:ext cx="14659896" cy="759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0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4D029B-0D2D-4019-9696-89A5432D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6" y="2401492"/>
            <a:ext cx="2313443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78F2B-636B-4314-892B-EE91AD4C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61" y="4362193"/>
            <a:ext cx="2326246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C3F27D-01F1-46CA-B391-60AB3839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36" y="2401492"/>
            <a:ext cx="2161062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F9D705-1482-45FD-88D3-88BA9A3B8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73" y="2401492"/>
            <a:ext cx="2424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4D7374-BFE4-4A17-96A2-1F504C705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741" y="461066"/>
            <a:ext cx="2169939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0576BF-9D6F-49BB-8D7F-44BCED0F7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073" y="4362193"/>
            <a:ext cx="2521277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719285-1D3B-4E59-96D8-605FC3194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46" y="4362193"/>
            <a:ext cx="268705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EC9F5-287F-49C0-A96F-CD2B425CE466}"/>
              </a:ext>
            </a:extLst>
          </p:cNvPr>
          <p:cNvSpPr txBox="1"/>
          <p:nvPr/>
        </p:nvSpPr>
        <p:spPr>
          <a:xfrm>
            <a:off x="767952" y="1037901"/>
            <a:ext cx="7908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Oracle supports </a:t>
            </a:r>
            <a:r>
              <a:rPr lang="en-US" altLang="ko-KR" b="0" i="0" u="none" strike="noStrike" dirty="0">
                <a:effectLst/>
                <a:latin typeface="-apple-system"/>
                <a:hlinkClick r:id="rId9"/>
              </a:rPr>
              <a:t>inner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0"/>
              </a:rPr>
              <a:t>left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1"/>
              </a:rPr>
              <a:t>right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2"/>
              </a:rPr>
              <a:t>full outer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 and </a:t>
            </a:r>
            <a:r>
              <a:rPr lang="en-US" altLang="ko-KR" b="0" i="0" u="none" strike="noStrike" dirty="0">
                <a:effectLst/>
                <a:latin typeface="-apple-system"/>
                <a:hlinkClick r:id="rId13"/>
              </a:rPr>
              <a:t>cross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오라클은 내부조인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왼쪽조인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오른쪽조인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전체조인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크로스조인을 지원한다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1F0AF6-BD25-43BF-B684-A5FCAE44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6" y="511354"/>
            <a:ext cx="2333625" cy="58352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15EB4-53A2-42FB-9079-AE22D29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93" y="3494446"/>
            <a:ext cx="7762875" cy="1419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47D995-B7BD-495F-9D52-26C27BB3F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22" y="905951"/>
            <a:ext cx="5057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C7BCF14-833D-490B-A330-2BDDC48F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6" y="511354"/>
            <a:ext cx="2333625" cy="5835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38CEE8-0334-4017-A21B-EFD32462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22" y="3758995"/>
            <a:ext cx="7715250" cy="1562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7839C2-FAB9-4257-9511-E979E29A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764" y="799485"/>
            <a:ext cx="5210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374121-7F12-465E-82CD-49C6CCD8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65" y="4235860"/>
            <a:ext cx="2676525" cy="18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AD6B4-97CE-424D-B71B-1951F71D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08" y="4089297"/>
            <a:ext cx="2867025" cy="1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92A54-5989-40B2-8CEC-89FC64AD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6" y="391600"/>
            <a:ext cx="4457700" cy="3495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F79BB7-9382-4EAB-906C-C4C9C58CD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04" y="391600"/>
            <a:ext cx="4505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94FC5-2CDE-42B3-AC25-475F87BC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40" y="3429000"/>
            <a:ext cx="2313443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CFDF09-8795-4F0E-88BB-C864033C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8" y="920881"/>
            <a:ext cx="7200000" cy="49196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048DBF-54E5-4B36-8B45-E6385659389F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663CF7-B83E-49D8-8BD6-04B42AD5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007F52-BFDB-4DE4-AC9B-0C76FF3DC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8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10443C-3CB2-4CE5-854E-EF916E05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655822"/>
            <a:ext cx="7200000" cy="574300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F5ED739-F6CB-476D-A613-680FFBC0CFFD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2C6186-6891-4BD9-964B-D5BBAF01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9E173D-A1EF-4AF2-86E0-836223A2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CBC044-E7E8-4146-B425-798BF3AA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777" y="3764289"/>
            <a:ext cx="23262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79</Words>
  <Application>Microsoft Office PowerPoint</Application>
  <PresentationFormat>와이드스크린</PresentationFormat>
  <Paragraphs>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Join</dc:title>
  <dc:creator>ChoiSunKyoung</dc:creator>
  <cp:lastModifiedBy>ChoiSunKyoung</cp:lastModifiedBy>
  <cp:revision>28</cp:revision>
  <dcterms:created xsi:type="dcterms:W3CDTF">2021-09-03T02:28:10Z</dcterms:created>
  <dcterms:modified xsi:type="dcterms:W3CDTF">2021-09-06T08:10:46Z</dcterms:modified>
</cp:coreProperties>
</file>