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7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9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E7E7-D8DC-4244-846D-9A0120593621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7926-14F4-4B7C-BD35-F1DF4C20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3014" y="959871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55079" y="959151"/>
            <a:ext cx="3240000" cy="2653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97145" y="959151"/>
            <a:ext cx="3240000" cy="2653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90677" y="4068203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54054" y="4068203"/>
            <a:ext cx="3240000" cy="26517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940" y="15145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동물원 관리 프로젝트</a:t>
            </a:r>
            <a:endParaRPr lang="en-US" altLang="ko-KR" dirty="0" smtClean="0"/>
          </a:p>
          <a:p>
            <a:r>
              <a:rPr lang="en-US" altLang="ko-KR" dirty="0" smtClean="0"/>
              <a:t>            </a:t>
            </a:r>
            <a:r>
              <a:rPr lang="en-US" altLang="ko-KR" sz="1600" dirty="0" smtClean="0"/>
              <a:t>10098 </a:t>
            </a:r>
            <a:r>
              <a:rPr lang="ko-KR" altLang="en-US" sz="1600" dirty="0" err="1" smtClean="0"/>
              <a:t>원찬희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1773785" y="1242840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5850" y="1242840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57917" y="1242841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space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825" y="4391042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47148" y="4391041"/>
            <a:ext cx="718457" cy="2155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keeper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013" y="97845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결제 관리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2443" y="96107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인원 이동 관리 시스템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97144" y="94915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동물원 공간 관리 시스템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152" y="4061123"/>
            <a:ext cx="1853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동물원 현황 관리</a:t>
            </a:r>
            <a:r>
              <a:rPr lang="en-US" altLang="ko-KR" sz="1200" dirty="0" smtClean="0"/>
              <a:t>(CQRS)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947" y="406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사육사 관리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514347" y="1377206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입장가능확인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093602" y="1933593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체류인원변경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8100258" y="2510511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공간생성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10493575" y="1927712"/>
            <a:ext cx="1026368" cy="444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Spaced</a:t>
            </a:r>
            <a:br>
              <a:rPr lang="en-US" altLang="ko-KR" sz="1050" dirty="0" smtClean="0"/>
            </a:br>
            <a:r>
              <a:rPr lang="en-US" altLang="ko-KR" sz="1050" dirty="0" smtClean="0"/>
              <a:t>Created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10493575" y="2510510"/>
            <a:ext cx="1026368" cy="4385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Population</a:t>
            </a:r>
            <a:br>
              <a:rPr lang="en-US" altLang="ko-KR" sz="1050" dirty="0" smtClean="0"/>
            </a:br>
            <a:r>
              <a:rPr lang="en-US" altLang="ko-KR" sz="1050" dirty="0" smtClean="0"/>
              <a:t>Changed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76678" y="4512233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사육사 파견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10484957" y="4512233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Keeper</a:t>
            </a:r>
            <a:br>
              <a:rPr lang="en-US" altLang="ko-KR" sz="1050" dirty="0"/>
            </a:br>
            <a:r>
              <a:rPr lang="en-US" altLang="ko-KR" sz="1050" dirty="0" smtClean="0"/>
              <a:t>Dispatched</a:t>
            </a:r>
            <a:endParaRPr lang="ko-KR" altLang="en-US" sz="1050" dirty="0"/>
          </a:p>
        </p:txBody>
      </p:sp>
      <p:sp>
        <p:nvSpPr>
          <p:cNvPr id="29" name="직사각형 28"/>
          <p:cNvSpPr/>
          <p:nvPr/>
        </p:nvSpPr>
        <p:spPr>
          <a:xfrm>
            <a:off x="6540828" y="2510511"/>
            <a:ext cx="1026368" cy="438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Gate</a:t>
            </a:r>
            <a:br>
              <a:rPr lang="en-US" altLang="ko-KR" sz="1050" dirty="0" smtClean="0"/>
            </a:br>
            <a:r>
              <a:rPr lang="en-US" altLang="ko-KR" sz="1050" dirty="0" smtClean="0"/>
              <a:t>Installed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6540828" y="1927712"/>
            <a:ext cx="1026368" cy="4444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Person</a:t>
            </a:r>
            <a:br>
              <a:rPr lang="en-US" altLang="ko-KR" sz="1050" dirty="0" smtClean="0"/>
            </a:br>
            <a:r>
              <a:rPr lang="en-US" altLang="ko-KR" sz="1050" dirty="0" smtClean="0"/>
              <a:t>Passed</a:t>
            </a:r>
            <a:endParaRPr lang="ko-KR" altLang="en-US" sz="1050" dirty="0"/>
          </a:p>
        </p:txBody>
      </p:sp>
      <p:sp>
        <p:nvSpPr>
          <p:cNvPr id="31" name="직사각형 30"/>
          <p:cNvSpPr/>
          <p:nvPr/>
        </p:nvSpPr>
        <p:spPr>
          <a:xfrm>
            <a:off x="4572279" y="1377204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인원이동감지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2609442" y="1415573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Paid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>
          <a:xfrm>
            <a:off x="627239" y="1415572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결제 요청</a:t>
            </a:r>
          </a:p>
        </p:txBody>
      </p:sp>
      <p:cxnSp>
        <p:nvCxnSpPr>
          <p:cNvPr id="48" name="직선 연결선 47"/>
          <p:cNvCxnSpPr>
            <a:stCxn id="32" idx="3"/>
          </p:cNvCxnSpPr>
          <p:nvPr/>
        </p:nvCxnSpPr>
        <p:spPr>
          <a:xfrm flipV="1">
            <a:off x="3635810" y="1624577"/>
            <a:ext cx="4173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4056556" y="419878"/>
            <a:ext cx="4241" cy="1204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4056556" y="419878"/>
            <a:ext cx="393541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7996502" y="418528"/>
            <a:ext cx="2120" cy="116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20" idx="1"/>
          </p:cNvCxnSpPr>
          <p:nvPr/>
        </p:nvCxnSpPr>
        <p:spPr>
          <a:xfrm>
            <a:off x="7998622" y="1586208"/>
            <a:ext cx="515725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0" idx="3"/>
            <a:endCxn id="21" idx="1"/>
          </p:cNvCxnSpPr>
          <p:nvPr/>
        </p:nvCxnSpPr>
        <p:spPr>
          <a:xfrm>
            <a:off x="7567196" y="2149923"/>
            <a:ext cx="526406" cy="29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70632" y="2743884"/>
            <a:ext cx="526406" cy="9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861530" y="4731504"/>
            <a:ext cx="305831" cy="9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7853799" y="3771433"/>
            <a:ext cx="0" cy="9600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7853799" y="3763400"/>
            <a:ext cx="3996080" cy="80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11849878" y="2724539"/>
            <a:ext cx="0" cy="1046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24" idx="3"/>
          </p:cNvCxnSpPr>
          <p:nvPr/>
        </p:nvCxnSpPr>
        <p:spPr>
          <a:xfrm flipH="1">
            <a:off x="11519943" y="2724539"/>
            <a:ext cx="320604" cy="52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4244355" y="4521511"/>
            <a:ext cx="1026368" cy="438540"/>
          </a:xfrm>
          <a:prstGeom prst="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이벤트 수집</a:t>
            </a:r>
            <a:endParaRPr lang="ko-KR" altLang="en-US" sz="1100" dirty="0"/>
          </a:p>
        </p:txBody>
      </p:sp>
      <p:sp>
        <p:nvSpPr>
          <p:cNvPr id="81" name="직사각형 80"/>
          <p:cNvSpPr/>
          <p:nvPr/>
        </p:nvSpPr>
        <p:spPr>
          <a:xfrm>
            <a:off x="4569105" y="5227929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현황 확인</a:t>
            </a:r>
            <a:endParaRPr lang="ko-KR" altLang="en-US" sz="1100" dirty="0"/>
          </a:p>
        </p:txBody>
      </p:sp>
      <p:sp>
        <p:nvSpPr>
          <p:cNvPr id="82" name="오른쪽 화살표 81"/>
          <p:cNvSpPr/>
          <p:nvPr/>
        </p:nvSpPr>
        <p:spPr>
          <a:xfrm>
            <a:off x="2875273" y="4414002"/>
            <a:ext cx="1275936" cy="65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거의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모든 </a:t>
            </a:r>
            <a:r>
              <a:rPr lang="ko-KR" altLang="en-US" sz="900" dirty="0" smtClean="0"/>
              <a:t>이벤트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420091" y="1459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Request-Response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64903" y="1213092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GET /gate/</a:t>
            </a:r>
            <a:r>
              <a:rPr lang="en-US" altLang="ko-KR" sz="700" dirty="0" err="1" smtClean="0"/>
              <a:t>passed?gate</a:t>
            </a:r>
            <a:r>
              <a:rPr lang="en-US" altLang="ko-KR" sz="700" dirty="0" smtClean="0"/>
              <a:t>=</a:t>
            </a:r>
            <a:r>
              <a:rPr lang="en-US" altLang="ko-KR" sz="700" dirty="0" err="1" smtClean="0"/>
              <a:t>gateId</a:t>
            </a:r>
            <a:endParaRPr lang="ko-KR" altLang="en-US" sz="7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84908" y="1215517"/>
            <a:ext cx="1114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GET /space/permission</a:t>
            </a:r>
            <a:endParaRPr lang="ko-KR" altLang="en-US" sz="7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79788" y="1245701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POST /pay/rest/pays</a:t>
            </a:r>
            <a:endParaRPr lang="ko-KR" altLang="en-US" sz="700" dirty="0"/>
          </a:p>
        </p:txBody>
      </p:sp>
      <p:sp>
        <p:nvSpPr>
          <p:cNvPr id="109" name="직사각형 108"/>
          <p:cNvSpPr/>
          <p:nvPr/>
        </p:nvSpPr>
        <p:spPr>
          <a:xfrm>
            <a:off x="8484908" y="5227928"/>
            <a:ext cx="1026368" cy="4180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사육사 등록</a:t>
            </a:r>
            <a:endParaRPr lang="ko-KR" altLang="en-US" sz="1100" dirty="0"/>
          </a:p>
        </p:txBody>
      </p:sp>
      <p:sp>
        <p:nvSpPr>
          <p:cNvPr id="111" name="직사각형 110"/>
          <p:cNvSpPr/>
          <p:nvPr/>
        </p:nvSpPr>
        <p:spPr>
          <a:xfrm>
            <a:off x="10493575" y="5238295"/>
            <a:ext cx="1026368" cy="418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Keeper</a:t>
            </a:r>
            <a:br>
              <a:rPr lang="en-US" altLang="ko-KR" sz="1050" dirty="0"/>
            </a:br>
            <a:r>
              <a:rPr lang="en-US" altLang="ko-KR" sz="1050" dirty="0"/>
              <a:t>Employed</a:t>
            </a:r>
            <a:endParaRPr lang="ko-KR" altLang="en-US" sz="1050" dirty="0"/>
          </a:p>
        </p:txBody>
      </p:sp>
      <p:sp>
        <p:nvSpPr>
          <p:cNvPr id="112" name="TextBox 111"/>
          <p:cNvSpPr txBox="1"/>
          <p:nvPr/>
        </p:nvSpPr>
        <p:spPr>
          <a:xfrm>
            <a:off x="8466206" y="5027873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POST /keepers</a:t>
            </a:r>
            <a:endParaRPr lang="ko-KR" altLang="en-US" sz="700" dirty="0"/>
          </a:p>
        </p:txBody>
      </p:sp>
      <p:sp>
        <p:nvSpPr>
          <p:cNvPr id="54" name="직사각형 53"/>
          <p:cNvSpPr/>
          <p:nvPr/>
        </p:nvSpPr>
        <p:spPr>
          <a:xfrm>
            <a:off x="642839" y="1912833"/>
            <a:ext cx="592999" cy="8310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매표소 직원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669428" y="1956573"/>
            <a:ext cx="191024" cy="193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54683" y="1872730"/>
            <a:ext cx="592999" cy="8310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실제 설치된 게이트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56" name="웃는 얼굴 55"/>
          <p:cNvSpPr/>
          <p:nvPr/>
        </p:nvSpPr>
        <p:spPr>
          <a:xfrm>
            <a:off x="4581272" y="1916470"/>
            <a:ext cx="191024" cy="193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554682" y="5715360"/>
            <a:ext cx="592999" cy="8310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동물원관리자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6439" y="5050376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GET</a:t>
            </a:r>
            <a:r>
              <a:rPr lang="en-US" altLang="ko-KR" sz="700" dirty="0" smtClean="0"/>
              <a:t> /states</a:t>
            </a:r>
            <a:endParaRPr lang="ko-KR" altLang="en-US" sz="700" dirty="0"/>
          </a:p>
        </p:txBody>
      </p:sp>
      <p:sp>
        <p:nvSpPr>
          <p:cNvPr id="61" name="웃는 얼굴 60"/>
          <p:cNvSpPr/>
          <p:nvPr/>
        </p:nvSpPr>
        <p:spPr>
          <a:xfrm>
            <a:off x="4583135" y="5753183"/>
            <a:ext cx="191024" cy="193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2" name="직사각형 61"/>
          <p:cNvSpPr/>
          <p:nvPr/>
        </p:nvSpPr>
        <p:spPr>
          <a:xfrm>
            <a:off x="8489211" y="5715360"/>
            <a:ext cx="592999" cy="8310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동물원관리자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63" name="웃는 얼굴 62"/>
          <p:cNvSpPr/>
          <p:nvPr/>
        </p:nvSpPr>
        <p:spPr>
          <a:xfrm>
            <a:off x="8517664" y="5753183"/>
            <a:ext cx="191024" cy="19335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037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90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21</cp:revision>
  <dcterms:created xsi:type="dcterms:W3CDTF">2020-04-22T00:22:51Z</dcterms:created>
  <dcterms:modified xsi:type="dcterms:W3CDTF">2020-04-23T01:58:29Z</dcterms:modified>
</cp:coreProperties>
</file>