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BB3E8-054B-44C3-95FE-28E11EE96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CCB00A-2E1F-4542-B579-59B50D1C4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E0A45-3DF1-4F1A-B319-BD1373A5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F1F5-0A9A-4907-B0F2-3C6EAEABE396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2DF289-3C4E-40CC-8F31-D8FE4C8E5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BEF5D-3F8E-4656-86D7-7EC6958D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678D-FC3C-4AB5-A834-E8C886B40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33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D85B0-00CB-45CB-B244-8D23BB25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058BA8-D460-47F4-B1E6-81FAEB23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13E2B-BDB1-41C3-B321-4521DC033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F1F5-0A9A-4907-B0F2-3C6EAEABE396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D02AA8-EF9A-4DF0-9CFB-185F3534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F8E2A6-CF24-4CC6-8890-9DF6FC26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678D-FC3C-4AB5-A834-E8C886B40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3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6479CA-D657-4B25-93C9-2D9A941DE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F91950-A304-4246-ACDB-B43F64DE0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809E60-AF42-487C-922A-AA329A60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F1F5-0A9A-4907-B0F2-3C6EAEABE396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161E9-934E-4A71-892F-49DCC04A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FCB10F-4AAC-415C-AE26-7055E315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678D-FC3C-4AB5-A834-E8C886B40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91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1DC5A-C56F-4951-83DC-8D40A39C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50E3C-FFCC-4AF7-B5E4-7B6E6BD26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4116D8-024F-4EFA-9085-FB31643B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F1F5-0A9A-4907-B0F2-3C6EAEABE396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200D09-6D64-4BB6-8AF9-4F9ABC20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6BBDC-F28C-4C15-9632-B7023B083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678D-FC3C-4AB5-A834-E8C886B40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91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520AD-DDB6-42F9-92D1-0B64B72A3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41959D-51D2-414B-98C0-CD270C004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B445E-C43E-4D3D-A502-A3D0E8A70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F1F5-0A9A-4907-B0F2-3C6EAEABE396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31451-13B2-4581-8E7C-F4561F30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930D5-E447-48FB-ADCC-37752B7A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678D-FC3C-4AB5-A834-E8C886B40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3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F011D-1F5B-4054-AD8F-ED7E7E2A3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695E9-04DC-4F8D-97C0-C3E8EFE3E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BBE8D6-68B4-417F-9820-5AF96D24C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EC6959-5951-4EAC-90E3-DA6E3FE8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F1F5-0A9A-4907-B0F2-3C6EAEABE396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A2F6FB-4708-45C4-A248-E22CAFE8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C3FEDE-269D-4D16-AE7A-371F4D99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678D-FC3C-4AB5-A834-E8C886B40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47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592F6-3597-464A-9845-D911C462E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4DA632-2EE0-4C96-990D-A817B1FD0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644F2A-207B-4DE2-8150-E7AE8C474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B2739A-13FE-4BF9-B51D-C62AD0B9A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2663B1-F973-4B77-A654-9C020E55D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51A0E9-4EEB-4D3C-B527-550140D7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F1F5-0A9A-4907-B0F2-3C6EAEABE396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F8DA73-7B1F-4D6F-A98D-6527716F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C4C2E2-F838-426D-9BC5-522BAA1F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678D-FC3C-4AB5-A834-E8C886B40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97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91E71-25C6-497C-8899-7D0A0DF9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8D6A35-D985-46C1-B7DF-62F74748B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F1F5-0A9A-4907-B0F2-3C6EAEABE396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267B4C-57BC-4902-87C4-7F1D40BE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096642-B1A7-439C-B1A9-FB024A08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678D-FC3C-4AB5-A834-E8C886B40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15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2D97D3-1366-456E-88D6-1824B15E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F1F5-0A9A-4907-B0F2-3C6EAEABE396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FCACC6-865E-42A1-B0E0-A6C676602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184326-D324-45DA-BCCF-FF95AC55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678D-FC3C-4AB5-A834-E8C886B40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81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42DED-3C6A-44E3-B008-4481AF3C0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E83B9F-94DB-41C4-BC8A-06079CD05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84CBD8-F974-4D04-BB32-FBA99E306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9B1350-B343-41D3-AB96-82CCA281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F1F5-0A9A-4907-B0F2-3C6EAEABE396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8E14F8-3619-4427-9379-66DE332E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E4B4B5-29DD-4775-B91B-2E33384F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678D-FC3C-4AB5-A834-E8C886B40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49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3B9A6-81DC-41AB-985C-E08FAE9D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1FC0B5-8FA3-49B3-B74F-F5F8DE585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A30A89-5ADD-4B23-AB5E-4794A6C82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7E4615-C743-4614-9785-36BD0F915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F1F5-0A9A-4907-B0F2-3C6EAEABE396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4D3038-93CD-4A5A-A27A-710DF15C9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20EFF9-B441-4830-AD7D-AB7D6A53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8678D-FC3C-4AB5-A834-E8C886B40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25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6274B0-34D6-4CFB-9546-F3B45CE39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971218-3A22-4C67-9C0D-9EB0D8180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40F511-284F-4E5F-AC8C-0D2A8E581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3F1F5-0A9A-4907-B0F2-3C6EAEABE396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46C5E-10CD-45AD-B5D6-308139DE4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5276F9-ABFA-4F7F-AFD1-BD245FEFB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8678D-FC3C-4AB5-A834-E8C886B40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46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F97CB-CCA8-4839-9F96-90C6D1446C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HACKATHON : </a:t>
            </a:r>
            <a:br>
              <a:rPr lang="en-US" altLang="ko-KR" dirty="0"/>
            </a:br>
            <a:r>
              <a:rPr lang="en-US" altLang="ko-KR" dirty="0"/>
              <a:t>AI POWERED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5005C4-4446-46ED-8260-8610F5152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AI Visionaries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921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613EC-3AA4-4955-B05D-45163695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B8338-657A-40F3-99FB-D8AB01154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AI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기반 요구사항 분석</a:t>
            </a:r>
            <a:endParaRPr lang="en-US" altLang="ko-KR" b="0" i="0" dirty="0">
              <a:solidFill>
                <a:srgbClr val="1D1C1D"/>
              </a:solidFill>
              <a:effectLst/>
              <a:latin typeface="NotoSansKR"/>
            </a:endParaRPr>
          </a:p>
          <a:p>
            <a:pPr marL="514350" indent="-514350" algn="l">
              <a:buAutoNum type="arabicPeriod"/>
            </a:pP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AI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기반 설계 및 개발 전략</a:t>
            </a:r>
            <a:endParaRPr lang="en-US" altLang="ko-KR" dirty="0">
              <a:solidFill>
                <a:srgbClr val="1D1C1D"/>
              </a:solidFill>
              <a:latin typeface="NotoSansKR"/>
            </a:endParaRPr>
          </a:p>
          <a:p>
            <a:pPr marL="514350" indent="-514350" algn="l">
              <a:buAutoNum type="arabicPeriod"/>
            </a:pP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구현 내용</a:t>
            </a:r>
          </a:p>
        </p:txBody>
      </p:sp>
    </p:spTree>
    <p:extLst>
      <p:ext uri="{BB962C8B-B14F-4D97-AF65-F5344CB8AC3E}">
        <p14:creationId xmlns:p14="http://schemas.microsoft.com/office/powerpoint/2010/main" val="277268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6ACF2-078B-45D3-BE9F-6D87D18F9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AI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기반 요구사항 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38737-CB85-4E11-BBDA-F1C906842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6017"/>
          </a:xfrm>
        </p:spPr>
        <p:txBody>
          <a:bodyPr/>
          <a:lstStyle/>
          <a:p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Chat GPT -&gt; System Prompt Generator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사용하여 프롬프트 생성</a:t>
            </a:r>
            <a:endParaRPr lang="en-US" altLang="ko-KR" b="0" i="0" dirty="0">
              <a:solidFill>
                <a:srgbClr val="1D1C1D"/>
              </a:solidFill>
              <a:effectLst/>
              <a:latin typeface="NotoSansKR"/>
            </a:endParaRPr>
          </a:p>
          <a:p>
            <a:r>
              <a:rPr lang="ko-KR" altLang="en-US" dirty="0">
                <a:solidFill>
                  <a:srgbClr val="1D1C1D"/>
                </a:solidFill>
                <a:latin typeface="NotoSansKR"/>
              </a:rPr>
              <a:t>생성된 프롬프트를 </a:t>
            </a:r>
            <a:r>
              <a:rPr lang="en-US" altLang="ko-KR" dirty="0">
                <a:solidFill>
                  <a:srgbClr val="1D1C1D"/>
                </a:solidFill>
                <a:latin typeface="NotoSansKR"/>
              </a:rPr>
              <a:t>Gemini</a:t>
            </a:r>
            <a:r>
              <a:rPr lang="ko-KR" altLang="en-US" dirty="0">
                <a:solidFill>
                  <a:srgbClr val="1D1C1D"/>
                </a:solidFill>
                <a:latin typeface="NotoSansKR"/>
              </a:rPr>
              <a:t>에 입력 후 요구사항 도출</a:t>
            </a:r>
            <a:r>
              <a:rPr lang="en-US" altLang="ko-KR" dirty="0">
                <a:solidFill>
                  <a:srgbClr val="1D1C1D"/>
                </a:solidFill>
                <a:latin typeface="NotoSansKR"/>
              </a:rPr>
              <a:t> </a:t>
            </a:r>
            <a:r>
              <a:rPr lang="ko-KR" altLang="en-US" dirty="0">
                <a:solidFill>
                  <a:srgbClr val="1D1C1D"/>
                </a:solidFill>
                <a:latin typeface="NotoSansKR"/>
              </a:rPr>
              <a:t>및 정리</a:t>
            </a:r>
            <a:endParaRPr lang="en-US" altLang="ko-KR" dirty="0">
              <a:solidFill>
                <a:srgbClr val="1D1C1D"/>
              </a:solidFill>
              <a:latin typeface="NotoSansKR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33C476-3593-4628-B639-3DED2F455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20" y="2891642"/>
            <a:ext cx="4705605" cy="3556659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6C9A1414-1F76-4623-B900-8E66C812CEE5}"/>
              </a:ext>
            </a:extLst>
          </p:cNvPr>
          <p:cNvSpPr/>
          <p:nvPr/>
        </p:nvSpPr>
        <p:spPr>
          <a:xfrm>
            <a:off x="5213267" y="4465123"/>
            <a:ext cx="736270" cy="5700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387E9B-B4C7-42C4-AB4F-632953DE1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979" y="2891642"/>
            <a:ext cx="5931722" cy="18703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42C7138-2723-481E-B1CF-4CD1869FB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537" y="4880758"/>
            <a:ext cx="5985164" cy="16121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7EB68F-C6A5-4BC2-8BF8-357C6B2EC66E}"/>
              </a:ext>
            </a:extLst>
          </p:cNvPr>
          <p:cNvSpPr txBox="1"/>
          <p:nvPr/>
        </p:nvSpPr>
        <p:spPr>
          <a:xfrm>
            <a:off x="1745674" y="6492875"/>
            <a:ext cx="283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사용한 프롬프트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5F2DF-4DCA-4AEB-B987-026CBC82F9FE}"/>
              </a:ext>
            </a:extLst>
          </p:cNvPr>
          <p:cNvSpPr txBox="1"/>
          <p:nvPr/>
        </p:nvSpPr>
        <p:spPr>
          <a:xfrm>
            <a:off x="7849591" y="6492875"/>
            <a:ext cx="3390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요구사항 매핑 및 </a:t>
            </a:r>
            <a:r>
              <a:rPr lang="en-US" altLang="ko-KR" dirty="0"/>
              <a:t>WBS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341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9C7FC-A5D6-4F66-B33E-2E79E45B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 AI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기반 설계 및 개발 전략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5D7D7-9852-4097-A077-7C447000A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6941"/>
          </a:xfrm>
        </p:spPr>
        <p:txBody>
          <a:bodyPr/>
          <a:lstStyle/>
          <a:p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System Prompt Generator</a:t>
            </a:r>
            <a:r>
              <a:rPr lang="ko-KR" altLang="en-US" dirty="0">
                <a:solidFill>
                  <a:srgbClr val="1D1C1D"/>
                </a:solidFill>
                <a:latin typeface="NotoSansKR"/>
              </a:rPr>
              <a:t>를 이용하여 </a:t>
            </a:r>
            <a:r>
              <a:rPr lang="ko-KR" altLang="en-US" dirty="0"/>
              <a:t>요구사항 기반의 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8C9F59-944D-47A2-BF19-E7AAC01E1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66" y="2422566"/>
            <a:ext cx="3446204" cy="3889169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75D0BF6-F074-46EA-B753-D1676695723C}"/>
              </a:ext>
            </a:extLst>
          </p:cNvPr>
          <p:cNvSpPr/>
          <p:nvPr/>
        </p:nvSpPr>
        <p:spPr>
          <a:xfrm>
            <a:off x="4910448" y="4082143"/>
            <a:ext cx="849086" cy="5700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8D9CCF-0934-4EDA-B9DE-146B054B7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89909"/>
            <a:ext cx="4157948" cy="40138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F9E282-5A63-4C40-BB69-DDE56F15A8E4}"/>
              </a:ext>
            </a:extLst>
          </p:cNvPr>
          <p:cNvSpPr txBox="1"/>
          <p:nvPr/>
        </p:nvSpPr>
        <p:spPr>
          <a:xfrm>
            <a:off x="1466601" y="6433498"/>
            <a:ext cx="283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사용한 프롬프트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AFF6BE-89DA-460B-AAD7-63CB8B95ACC5}"/>
              </a:ext>
            </a:extLst>
          </p:cNvPr>
          <p:cNvSpPr txBox="1"/>
          <p:nvPr/>
        </p:nvSpPr>
        <p:spPr>
          <a:xfrm>
            <a:off x="7006443" y="6492875"/>
            <a:ext cx="3390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설계</a:t>
            </a:r>
            <a:r>
              <a:rPr lang="en-US" altLang="ko-KR" dirty="0"/>
              <a:t>(</a:t>
            </a:r>
            <a:r>
              <a:rPr lang="ko-KR" altLang="en-US" dirty="0"/>
              <a:t>업무 플로우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996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350FB-1B90-489C-BE41-D6374817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구현 내용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1D43C1-1060-4A8A-B0B4-66CED8374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2287"/>
          </a:xfrm>
        </p:spPr>
        <p:txBody>
          <a:bodyPr>
            <a:normAutofit/>
          </a:bodyPr>
          <a:lstStyle/>
          <a:p>
            <a:r>
              <a:rPr lang="ko-KR" altLang="en-US" dirty="0"/>
              <a:t>기술 스택 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i="0" dirty="0">
                <a:solidFill>
                  <a:srgbClr val="1D1C1D"/>
                </a:solidFill>
                <a:effectLst/>
                <a:latin typeface="NotoSansKR"/>
              </a:rPr>
              <a:t>기반 아키텍처</a:t>
            </a:r>
            <a:r>
              <a:rPr lang="en-US" altLang="ko-KR" sz="1800" i="0" dirty="0">
                <a:solidFill>
                  <a:srgbClr val="1D1C1D"/>
                </a:solidFill>
                <a:effectLst/>
                <a:latin typeface="NotoSansKR"/>
              </a:rPr>
              <a:t>: MSA(</a:t>
            </a:r>
            <a:r>
              <a:rPr lang="ko-KR" altLang="en-US" sz="1800" i="0" dirty="0" err="1">
                <a:solidFill>
                  <a:srgbClr val="1D1C1D"/>
                </a:solidFill>
                <a:effectLst/>
                <a:latin typeface="NotoSansKR"/>
              </a:rPr>
              <a:t>마이크로서비스</a:t>
            </a:r>
            <a:r>
              <a:rPr lang="ko-KR" altLang="en-US" sz="1800" i="0" dirty="0">
                <a:solidFill>
                  <a:srgbClr val="1D1C1D"/>
                </a:solidFill>
                <a:effectLst/>
                <a:latin typeface="NotoSansKR"/>
              </a:rPr>
              <a:t> 아키텍처</a:t>
            </a:r>
            <a:r>
              <a:rPr lang="en-US" altLang="ko-KR" sz="1800" i="0" dirty="0">
                <a:solidFill>
                  <a:srgbClr val="1D1C1D"/>
                </a:solidFill>
                <a:effectLst/>
                <a:latin typeface="NotoSansKR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i="0" dirty="0" err="1">
                <a:solidFill>
                  <a:srgbClr val="1D1C1D"/>
                </a:solidFill>
                <a:effectLst/>
                <a:latin typeface="NotoSansKR"/>
              </a:rPr>
              <a:t>프론트엔드</a:t>
            </a:r>
            <a:r>
              <a:rPr lang="en-US" altLang="ko-KR" sz="1800" dirty="0">
                <a:solidFill>
                  <a:srgbClr val="1D1C1D"/>
                </a:solidFill>
                <a:latin typeface="NotoSansKR"/>
              </a:rPr>
              <a:t> : </a:t>
            </a:r>
            <a:r>
              <a:rPr lang="en-US" altLang="ko-KR" sz="1800" i="0" dirty="0">
                <a:solidFill>
                  <a:srgbClr val="1D1C1D"/>
                </a:solidFill>
                <a:effectLst/>
                <a:latin typeface="NotoSansKR"/>
              </a:rPr>
              <a:t>React.js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i="0" dirty="0" err="1">
                <a:solidFill>
                  <a:srgbClr val="1D1C1D"/>
                </a:solidFill>
                <a:effectLst/>
                <a:latin typeface="NotoSansKR"/>
              </a:rPr>
              <a:t>백엔드</a:t>
            </a:r>
            <a:r>
              <a:rPr lang="en-US" altLang="ko-KR" sz="1800" dirty="0">
                <a:solidFill>
                  <a:srgbClr val="1D1C1D"/>
                </a:solidFill>
                <a:latin typeface="NotoSansKR"/>
              </a:rPr>
              <a:t> : </a:t>
            </a:r>
            <a:r>
              <a:rPr lang="en-US" altLang="ko-KR" sz="1800" i="0" dirty="0">
                <a:solidFill>
                  <a:srgbClr val="1D1C1D"/>
                </a:solidFill>
                <a:effectLst/>
                <a:latin typeface="NotoSansKR"/>
              </a:rPr>
              <a:t>Java(Spring Boot)</a:t>
            </a:r>
            <a:r>
              <a:rPr lang="ko-KR" altLang="en-US" sz="1800" i="0" dirty="0">
                <a:solidFill>
                  <a:srgbClr val="1D1C1D"/>
                </a:solidFill>
                <a:effectLst/>
                <a:latin typeface="NotoSansKR"/>
              </a:rPr>
              <a:t>전자정부 프레임워크</a:t>
            </a:r>
            <a:endParaRPr lang="en-US" altLang="ko-KR" sz="1800" i="0" dirty="0">
              <a:solidFill>
                <a:srgbClr val="1D1C1D"/>
              </a:solidFill>
              <a:effectLst/>
              <a:latin typeface="NotoSansKR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i="0" dirty="0">
                <a:solidFill>
                  <a:srgbClr val="1D1C1D"/>
                </a:solidFill>
                <a:effectLst/>
                <a:latin typeface="NotoSansKR"/>
              </a:rPr>
              <a:t>DB </a:t>
            </a:r>
            <a:r>
              <a:rPr lang="en-US" altLang="ko-KR" sz="1800" dirty="0">
                <a:solidFill>
                  <a:srgbClr val="1D1C1D"/>
                </a:solidFill>
                <a:latin typeface="NotoSansKR"/>
              </a:rPr>
              <a:t>: </a:t>
            </a:r>
            <a:r>
              <a:rPr lang="en-US" altLang="ko-KR" sz="1800" dirty="0"/>
              <a:t>PostgreSQL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951848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BE3D2-7B48-495F-8C05-2CC5D468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구현 내용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EF60457-051D-453A-99FC-CE6A55A81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254" y="1635620"/>
            <a:ext cx="5164777" cy="4351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D98AAC-6E60-4BC8-886F-0A597E3C4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977" y="1635621"/>
            <a:ext cx="57773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96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242A8-83AF-4A9F-B629-0323F4B1F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구현 내용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314BFC8-09D5-4B95-A075-CF75494DC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0221" y="1906088"/>
            <a:ext cx="4654138" cy="3762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5225418-D1BB-4242-93B9-00EBAECF9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06" y="1906088"/>
            <a:ext cx="3486637" cy="420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113</Words>
  <Application>Microsoft Office PowerPoint</Application>
  <PresentationFormat>와이드스크린</PresentationFormat>
  <Paragraphs>23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NotoSansKR</vt:lpstr>
      <vt:lpstr>맑은 고딕</vt:lpstr>
      <vt:lpstr>Arial</vt:lpstr>
      <vt:lpstr>Wingdings</vt:lpstr>
      <vt:lpstr>Office 테마</vt:lpstr>
      <vt:lpstr>HACKATHON :  AI POWERED</vt:lpstr>
      <vt:lpstr>목차</vt:lpstr>
      <vt:lpstr>1. AI 기반 요구사항 분석</vt:lpstr>
      <vt:lpstr>2. AI 기반 설계 및 개발 전략</vt:lpstr>
      <vt:lpstr>3. 구현 내용</vt:lpstr>
      <vt:lpstr>3. 구현 내용</vt:lpstr>
      <vt:lpstr>3. 구현 내용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kczxc@naver.com</dc:creator>
  <cp:lastModifiedBy>kczxc@naver.com</cp:lastModifiedBy>
  <cp:revision>7</cp:revision>
  <dcterms:created xsi:type="dcterms:W3CDTF">2025-04-22T11:24:47Z</dcterms:created>
  <dcterms:modified xsi:type="dcterms:W3CDTF">2025-04-22T12:10:32Z</dcterms:modified>
</cp:coreProperties>
</file>