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4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5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4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5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1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6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2D9D-A9FA-401C-AE7F-C3B0C74C16B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71D8-FE02-4BA1-A504-93638CBB3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6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CREATIE AI </a:t>
            </a:r>
            <a:r>
              <a:rPr lang="ko-KR" altLang="en-US" dirty="0" smtClean="0"/>
              <a:t>사용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93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871180"/>
            <a:ext cx="7344800" cy="5115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4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772" y="330645"/>
            <a:ext cx="4860849" cy="6202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53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304364"/>
            <a:ext cx="4515480" cy="6249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54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809259"/>
            <a:ext cx="5020376" cy="52394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2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447259"/>
            <a:ext cx="8345065" cy="59634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8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466311"/>
            <a:ext cx="8306959" cy="5925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48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475838"/>
            <a:ext cx="8364117" cy="5906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96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494890"/>
            <a:ext cx="8316486" cy="5868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88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490127"/>
            <a:ext cx="8383170" cy="5877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59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-33821"/>
            <a:ext cx="8345065" cy="6925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1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827" y="298939"/>
            <a:ext cx="4383556" cy="60822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75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51969"/>
            <a:ext cx="7964011" cy="6354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6" y="19343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78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75" y="818236"/>
            <a:ext cx="7170140" cy="52721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6" y="193431"/>
            <a:ext cx="155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INSTRUCTOR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75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-119558"/>
            <a:ext cx="4782217" cy="7097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6" y="193431"/>
            <a:ext cx="155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INSTRUCTOR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34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1361786"/>
            <a:ext cx="4582164" cy="4134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49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64" y="880324"/>
            <a:ext cx="7363853" cy="5296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6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890233"/>
            <a:ext cx="7249537" cy="5077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9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452022"/>
            <a:ext cx="7325747" cy="5953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81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818785"/>
            <a:ext cx="7421011" cy="5220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0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842601"/>
            <a:ext cx="7306695" cy="51727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75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818785"/>
            <a:ext cx="7316221" cy="5220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016" y="19343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Office PowerPoint</Application>
  <PresentationFormat>와이드스크린</PresentationFormat>
  <Paragraphs>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CREATIE AI 사용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2025-04-22T11:10:15Z</dcterms:created>
  <dcterms:modified xsi:type="dcterms:W3CDTF">2025-04-22T11:28:04Z</dcterms:modified>
</cp:coreProperties>
</file>