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Source Sans Pro Bold" panose="020B0600000101010101" charset="0"/>
      <p:bold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7FCE82-9CA3-4311-ADF3-899CD0638582}" v="1" dt="2025-04-22T10:42:09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9" d="100"/>
          <a:sy n="8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Jaeson" userId="bb454efba3496a5e" providerId="LiveId" clId="{3C7FCE82-9CA3-4311-ADF3-899CD0638582}"/>
    <pc:docChg chg="undo custSel modSld">
      <pc:chgData name="Kim Jaeson" userId="bb454efba3496a5e" providerId="LiveId" clId="{3C7FCE82-9CA3-4311-ADF3-899CD0638582}" dt="2025-04-22T11:07:47.595" v="654" actId="403"/>
      <pc:docMkLst>
        <pc:docMk/>
      </pc:docMkLst>
      <pc:sldChg chg="addSp delSp modSp mod">
        <pc:chgData name="Kim Jaeson" userId="bb454efba3496a5e" providerId="LiveId" clId="{3C7FCE82-9CA3-4311-ADF3-899CD0638582}" dt="2025-04-22T11:05:53.656" v="647" actId="114"/>
        <pc:sldMkLst>
          <pc:docMk/>
          <pc:sldMk cId="0" sldId="256"/>
        </pc:sldMkLst>
        <pc:spChg chg="mod ord">
          <ac:chgData name="Kim Jaeson" userId="bb454efba3496a5e" providerId="LiveId" clId="{3C7FCE82-9CA3-4311-ADF3-899CD0638582}" dt="2025-04-22T11:05:53.656" v="647" actId="114"/>
          <ac:spMkLst>
            <pc:docMk/>
            <pc:sldMk cId="0" sldId="256"/>
            <ac:spMk id="3" creationId="{00000000-0000-0000-0000-000000000000}"/>
          </ac:spMkLst>
        </pc:spChg>
        <pc:spChg chg="del mod ord">
          <ac:chgData name="Kim Jaeson" userId="bb454efba3496a5e" providerId="LiveId" clId="{3C7FCE82-9CA3-4311-ADF3-899CD0638582}" dt="2025-04-22T11:05:36.494" v="604" actId="478"/>
          <ac:spMkLst>
            <pc:docMk/>
            <pc:sldMk cId="0" sldId="256"/>
            <ac:spMk id="4" creationId="{00000000-0000-0000-0000-000000000000}"/>
          </ac:spMkLst>
        </pc:spChg>
        <pc:spChg chg="del mod ord">
          <ac:chgData name="Kim Jaeson" userId="bb454efba3496a5e" providerId="LiveId" clId="{3C7FCE82-9CA3-4311-ADF3-899CD0638582}" dt="2025-04-22T11:05:36.494" v="604" actId="478"/>
          <ac:spMkLst>
            <pc:docMk/>
            <pc:sldMk cId="0" sldId="256"/>
            <ac:spMk id="5" creationId="{00000000-0000-0000-0000-000000000000}"/>
          </ac:spMkLst>
        </pc:spChg>
        <pc:spChg chg="add mod">
          <ac:chgData name="Kim Jaeson" userId="bb454efba3496a5e" providerId="LiveId" clId="{3C7FCE82-9CA3-4311-ADF3-899CD0638582}" dt="2025-04-22T11:05:39.807" v="605" actId="1076"/>
          <ac:spMkLst>
            <pc:docMk/>
            <pc:sldMk cId="0" sldId="256"/>
            <ac:spMk id="10" creationId="{0AF1C025-02AE-25DF-BF45-0D884CAF5C30}"/>
          </ac:spMkLst>
        </pc:spChg>
        <pc:picChg chg="del">
          <ac:chgData name="Kim Jaeson" userId="bb454efba3496a5e" providerId="LiveId" clId="{3C7FCE82-9CA3-4311-ADF3-899CD0638582}" dt="2025-04-22T10:42:14.844" v="1" actId="478"/>
          <ac:picMkLst>
            <pc:docMk/>
            <pc:sldMk cId="0" sldId="256"/>
            <ac:picMk id="2" creationId="{00000000-0000-0000-0000-000000000000}"/>
          </ac:picMkLst>
        </pc:picChg>
        <pc:picChg chg="add mod">
          <ac:chgData name="Kim Jaeson" userId="bb454efba3496a5e" providerId="LiveId" clId="{3C7FCE82-9CA3-4311-ADF3-899CD0638582}" dt="2025-04-22T11:05:44.511" v="609" actId="1076"/>
          <ac:picMkLst>
            <pc:docMk/>
            <pc:sldMk cId="0" sldId="256"/>
            <ac:picMk id="9" creationId="{E9A8ADC8-4806-E4D0-C786-7C996AAEAB6B}"/>
          </ac:picMkLst>
        </pc:picChg>
      </pc:sldChg>
      <pc:sldChg chg="modSp mod">
        <pc:chgData name="Kim Jaeson" userId="bb454efba3496a5e" providerId="LiveId" clId="{3C7FCE82-9CA3-4311-ADF3-899CD0638582}" dt="2025-04-22T11:07:31.207" v="650" actId="404"/>
        <pc:sldMkLst>
          <pc:docMk/>
          <pc:sldMk cId="0" sldId="257"/>
        </pc:sldMkLst>
        <pc:spChg chg="mod">
          <ac:chgData name="Kim Jaeson" userId="bb454efba3496a5e" providerId="LiveId" clId="{3C7FCE82-9CA3-4311-ADF3-899CD0638582}" dt="2025-04-22T11:07:31.207" v="650" actId="404"/>
          <ac:spMkLst>
            <pc:docMk/>
            <pc:sldMk cId="0" sldId="257"/>
            <ac:spMk id="3" creationId="{00000000-0000-0000-0000-000000000000}"/>
          </ac:spMkLst>
        </pc:spChg>
        <pc:spChg chg="mod">
          <ac:chgData name="Kim Jaeson" userId="bb454efba3496a5e" providerId="LiveId" clId="{3C7FCE82-9CA3-4311-ADF3-899CD0638582}" dt="2025-04-22T10:44:31.698" v="74" actId="14100"/>
          <ac:spMkLst>
            <pc:docMk/>
            <pc:sldMk cId="0" sldId="257"/>
            <ac:spMk id="4" creationId="{00000000-0000-0000-0000-000000000000}"/>
          </ac:spMkLst>
        </pc:spChg>
        <pc:spChg chg="mod">
          <ac:chgData name="Kim Jaeson" userId="bb454efba3496a5e" providerId="LiveId" clId="{3C7FCE82-9CA3-4311-ADF3-899CD0638582}" dt="2025-04-22T10:44:22.786" v="73" actId="2711"/>
          <ac:spMkLst>
            <pc:docMk/>
            <pc:sldMk cId="0" sldId="257"/>
            <ac:spMk id="5" creationId="{00000000-0000-0000-0000-000000000000}"/>
          </ac:spMkLst>
        </pc:spChg>
        <pc:spChg chg="mod">
          <ac:chgData name="Kim Jaeson" userId="bb454efba3496a5e" providerId="LiveId" clId="{3C7FCE82-9CA3-4311-ADF3-899CD0638582}" dt="2025-04-22T11:00:50.656" v="402" actId="20577"/>
          <ac:spMkLst>
            <pc:docMk/>
            <pc:sldMk cId="0" sldId="257"/>
            <ac:spMk id="6" creationId="{00000000-0000-0000-0000-000000000000}"/>
          </ac:spMkLst>
        </pc:spChg>
        <pc:spChg chg="mod">
          <ac:chgData name="Kim Jaeson" userId="bb454efba3496a5e" providerId="LiveId" clId="{3C7FCE82-9CA3-4311-ADF3-899CD0638582}" dt="2025-04-22T10:44:31.698" v="74" actId="14100"/>
          <ac:spMkLst>
            <pc:docMk/>
            <pc:sldMk cId="0" sldId="257"/>
            <ac:spMk id="7" creationId="{00000000-0000-0000-0000-000000000000}"/>
          </ac:spMkLst>
        </pc:spChg>
        <pc:spChg chg="mod">
          <ac:chgData name="Kim Jaeson" userId="bb454efba3496a5e" providerId="LiveId" clId="{3C7FCE82-9CA3-4311-ADF3-899CD0638582}" dt="2025-04-22T10:44:22.786" v="73" actId="2711"/>
          <ac:spMkLst>
            <pc:docMk/>
            <pc:sldMk cId="0" sldId="257"/>
            <ac:spMk id="8" creationId="{00000000-0000-0000-0000-000000000000}"/>
          </ac:spMkLst>
        </pc:spChg>
        <pc:spChg chg="mod">
          <ac:chgData name="Kim Jaeson" userId="bb454efba3496a5e" providerId="LiveId" clId="{3C7FCE82-9CA3-4311-ADF3-899CD0638582}" dt="2025-04-22T11:01:16.652" v="440" actId="113"/>
          <ac:spMkLst>
            <pc:docMk/>
            <pc:sldMk cId="0" sldId="257"/>
            <ac:spMk id="9" creationId="{00000000-0000-0000-0000-000000000000}"/>
          </ac:spMkLst>
        </pc:spChg>
        <pc:spChg chg="mod">
          <ac:chgData name="Kim Jaeson" userId="bb454efba3496a5e" providerId="LiveId" clId="{3C7FCE82-9CA3-4311-ADF3-899CD0638582}" dt="2025-04-22T10:44:31.698" v="74" actId="14100"/>
          <ac:spMkLst>
            <pc:docMk/>
            <pc:sldMk cId="0" sldId="257"/>
            <ac:spMk id="10" creationId="{00000000-0000-0000-0000-000000000000}"/>
          </ac:spMkLst>
        </pc:spChg>
        <pc:spChg chg="mod">
          <ac:chgData name="Kim Jaeson" userId="bb454efba3496a5e" providerId="LiveId" clId="{3C7FCE82-9CA3-4311-ADF3-899CD0638582}" dt="2025-04-22T10:44:22.786" v="73" actId="2711"/>
          <ac:spMkLst>
            <pc:docMk/>
            <pc:sldMk cId="0" sldId="257"/>
            <ac:spMk id="11" creationId="{00000000-0000-0000-0000-000000000000}"/>
          </ac:spMkLst>
        </pc:spChg>
        <pc:spChg chg="mod">
          <ac:chgData name="Kim Jaeson" userId="bb454efba3496a5e" providerId="LiveId" clId="{3C7FCE82-9CA3-4311-ADF3-899CD0638582}" dt="2025-04-22T11:01:34.313" v="478" actId="20577"/>
          <ac:spMkLst>
            <pc:docMk/>
            <pc:sldMk cId="0" sldId="257"/>
            <ac:spMk id="12" creationId="{00000000-0000-0000-0000-000000000000}"/>
          </ac:spMkLst>
        </pc:spChg>
        <pc:spChg chg="mod">
          <ac:chgData name="Kim Jaeson" userId="bb454efba3496a5e" providerId="LiveId" clId="{3C7FCE82-9CA3-4311-ADF3-899CD0638582}" dt="2025-04-22T11:01:00.521" v="416" actId="20577"/>
          <ac:spMkLst>
            <pc:docMk/>
            <pc:sldMk cId="0" sldId="257"/>
            <ac:spMk id="13" creationId="{00000000-0000-0000-0000-000000000000}"/>
          </ac:spMkLst>
        </pc:spChg>
      </pc:sldChg>
      <pc:sldChg chg="modSp mod">
        <pc:chgData name="Kim Jaeson" userId="bb454efba3496a5e" providerId="LiveId" clId="{3C7FCE82-9CA3-4311-ADF3-899CD0638582}" dt="2025-04-22T11:07:26.184" v="649" actId="404"/>
        <pc:sldMkLst>
          <pc:docMk/>
          <pc:sldMk cId="0" sldId="258"/>
        </pc:sldMkLst>
        <pc:spChg chg="mod">
          <ac:chgData name="Kim Jaeson" userId="bb454efba3496a5e" providerId="LiveId" clId="{3C7FCE82-9CA3-4311-ADF3-899CD0638582}" dt="2025-04-22T11:07:26.184" v="649" actId="404"/>
          <ac:spMkLst>
            <pc:docMk/>
            <pc:sldMk cId="0" sldId="258"/>
            <ac:spMk id="2" creationId="{00000000-0000-0000-0000-000000000000}"/>
          </ac:spMkLst>
        </pc:spChg>
        <pc:spChg chg="mod">
          <ac:chgData name="Kim Jaeson" userId="bb454efba3496a5e" providerId="LiveId" clId="{3C7FCE82-9CA3-4311-ADF3-899CD0638582}" dt="2025-04-22T10:55:00.707" v="291" actId="2711"/>
          <ac:spMkLst>
            <pc:docMk/>
            <pc:sldMk cId="0" sldId="258"/>
            <ac:spMk id="5" creationId="{00000000-0000-0000-0000-000000000000}"/>
          </ac:spMkLst>
        </pc:spChg>
        <pc:spChg chg="mod">
          <ac:chgData name="Kim Jaeson" userId="bb454efba3496a5e" providerId="LiveId" clId="{3C7FCE82-9CA3-4311-ADF3-899CD0638582}" dt="2025-04-22T10:44:44.947" v="76" actId="2711"/>
          <ac:spMkLst>
            <pc:docMk/>
            <pc:sldMk cId="0" sldId="258"/>
            <ac:spMk id="6" creationId="{00000000-0000-0000-0000-000000000000}"/>
          </ac:spMkLst>
        </pc:spChg>
        <pc:spChg chg="mod">
          <ac:chgData name="Kim Jaeson" userId="bb454efba3496a5e" providerId="LiveId" clId="{3C7FCE82-9CA3-4311-ADF3-899CD0638582}" dt="2025-04-22T10:55:00.707" v="291" actId="2711"/>
          <ac:spMkLst>
            <pc:docMk/>
            <pc:sldMk cId="0" sldId="258"/>
            <ac:spMk id="10" creationId="{00000000-0000-0000-0000-000000000000}"/>
          </ac:spMkLst>
        </pc:spChg>
        <pc:spChg chg="mod">
          <ac:chgData name="Kim Jaeson" userId="bb454efba3496a5e" providerId="LiveId" clId="{3C7FCE82-9CA3-4311-ADF3-899CD0638582}" dt="2025-04-22T10:44:44.947" v="76" actId="2711"/>
          <ac:spMkLst>
            <pc:docMk/>
            <pc:sldMk cId="0" sldId="258"/>
            <ac:spMk id="11" creationId="{00000000-0000-0000-0000-000000000000}"/>
          </ac:spMkLst>
        </pc:spChg>
        <pc:spChg chg="mod">
          <ac:chgData name="Kim Jaeson" userId="bb454efba3496a5e" providerId="LiveId" clId="{3C7FCE82-9CA3-4311-ADF3-899CD0638582}" dt="2025-04-22T10:55:00.707" v="291" actId="2711"/>
          <ac:spMkLst>
            <pc:docMk/>
            <pc:sldMk cId="0" sldId="258"/>
            <ac:spMk id="15" creationId="{00000000-0000-0000-0000-000000000000}"/>
          </ac:spMkLst>
        </pc:spChg>
        <pc:spChg chg="mod">
          <ac:chgData name="Kim Jaeson" userId="bb454efba3496a5e" providerId="LiveId" clId="{3C7FCE82-9CA3-4311-ADF3-899CD0638582}" dt="2025-04-22T10:44:44.947" v="76" actId="2711"/>
          <ac:spMkLst>
            <pc:docMk/>
            <pc:sldMk cId="0" sldId="258"/>
            <ac:spMk id="16" creationId="{00000000-0000-0000-0000-000000000000}"/>
          </ac:spMkLst>
        </pc:spChg>
        <pc:spChg chg="mod">
          <ac:chgData name="Kim Jaeson" userId="bb454efba3496a5e" providerId="LiveId" clId="{3C7FCE82-9CA3-4311-ADF3-899CD0638582}" dt="2025-04-22T10:46:47.296" v="146" actId="207"/>
          <ac:spMkLst>
            <pc:docMk/>
            <pc:sldMk cId="0" sldId="258"/>
            <ac:spMk id="17" creationId="{00000000-0000-0000-0000-000000000000}"/>
          </ac:spMkLst>
        </pc:spChg>
        <pc:spChg chg="mod">
          <ac:chgData name="Kim Jaeson" userId="bb454efba3496a5e" providerId="LiveId" clId="{3C7FCE82-9CA3-4311-ADF3-899CD0638582}" dt="2025-04-22T10:45:03.388" v="79" actId="207"/>
          <ac:spMkLst>
            <pc:docMk/>
            <pc:sldMk cId="0" sldId="258"/>
            <ac:spMk id="18" creationId="{00000000-0000-0000-0000-000000000000}"/>
          </ac:spMkLst>
        </pc:spChg>
      </pc:sldChg>
      <pc:sldChg chg="addSp delSp modSp mod">
        <pc:chgData name="Kim Jaeson" userId="bb454efba3496a5e" providerId="LiveId" clId="{3C7FCE82-9CA3-4311-ADF3-899CD0638582}" dt="2025-04-22T11:07:19.196" v="648" actId="403"/>
        <pc:sldMkLst>
          <pc:docMk/>
          <pc:sldMk cId="0" sldId="259"/>
        </pc:sldMkLst>
        <pc:spChg chg="mod ord">
          <ac:chgData name="Kim Jaeson" userId="bb454efba3496a5e" providerId="LiveId" clId="{3C7FCE82-9CA3-4311-ADF3-899CD0638582}" dt="2025-04-22T11:07:19.196" v="648" actId="403"/>
          <ac:spMkLst>
            <pc:docMk/>
            <pc:sldMk cId="0" sldId="259"/>
            <ac:spMk id="3" creationId="{00000000-0000-0000-0000-000000000000}"/>
          </ac:spMkLst>
        </pc:spChg>
        <pc:spChg chg="mod">
          <ac:chgData name="Kim Jaeson" userId="bb454efba3496a5e" providerId="LiveId" clId="{3C7FCE82-9CA3-4311-ADF3-899CD0638582}" dt="2025-04-22T11:01:55.022" v="480" actId="403"/>
          <ac:spMkLst>
            <pc:docMk/>
            <pc:sldMk cId="0" sldId="259"/>
            <ac:spMk id="4" creationId="{00000000-0000-0000-0000-000000000000}"/>
          </ac:spMkLst>
        </pc:spChg>
        <pc:spChg chg="mod">
          <ac:chgData name="Kim Jaeson" userId="bb454efba3496a5e" providerId="LiveId" clId="{3C7FCE82-9CA3-4311-ADF3-899CD0638582}" dt="2025-04-22T11:01:55.022" v="480" actId="403"/>
          <ac:spMkLst>
            <pc:docMk/>
            <pc:sldMk cId="0" sldId="259"/>
            <ac:spMk id="5" creationId="{00000000-0000-0000-0000-000000000000}"/>
          </ac:spMkLst>
        </pc:spChg>
        <pc:spChg chg="mod">
          <ac:chgData name="Kim Jaeson" userId="bb454efba3496a5e" providerId="LiveId" clId="{3C7FCE82-9CA3-4311-ADF3-899CD0638582}" dt="2025-04-22T11:01:55.022" v="480" actId="403"/>
          <ac:spMkLst>
            <pc:docMk/>
            <pc:sldMk cId="0" sldId="259"/>
            <ac:spMk id="6" creationId="{00000000-0000-0000-0000-000000000000}"/>
          </ac:spMkLst>
        </pc:spChg>
        <pc:spChg chg="mod">
          <ac:chgData name="Kim Jaeson" userId="bb454efba3496a5e" providerId="LiveId" clId="{3C7FCE82-9CA3-4311-ADF3-899CD0638582}" dt="2025-04-22T10:55:16.047" v="293" actId="403"/>
          <ac:spMkLst>
            <pc:docMk/>
            <pc:sldMk cId="0" sldId="259"/>
            <ac:spMk id="8" creationId="{00000000-0000-0000-0000-000000000000}"/>
          </ac:spMkLst>
        </pc:spChg>
        <pc:spChg chg="mod">
          <ac:chgData name="Kim Jaeson" userId="bb454efba3496a5e" providerId="LiveId" clId="{3C7FCE82-9CA3-4311-ADF3-899CD0638582}" dt="2025-04-22T11:01:55.022" v="480" actId="403"/>
          <ac:spMkLst>
            <pc:docMk/>
            <pc:sldMk cId="0" sldId="259"/>
            <ac:spMk id="9" creationId="{00000000-0000-0000-0000-000000000000}"/>
          </ac:spMkLst>
        </pc:spChg>
        <pc:spChg chg="mod">
          <ac:chgData name="Kim Jaeson" userId="bb454efba3496a5e" providerId="LiveId" clId="{3C7FCE82-9CA3-4311-ADF3-899CD0638582}" dt="2025-04-22T11:01:55.022" v="480" actId="403"/>
          <ac:spMkLst>
            <pc:docMk/>
            <pc:sldMk cId="0" sldId="259"/>
            <ac:spMk id="10" creationId="{00000000-0000-0000-0000-000000000000}"/>
          </ac:spMkLst>
        </pc:spChg>
        <pc:spChg chg="mod">
          <ac:chgData name="Kim Jaeson" userId="bb454efba3496a5e" providerId="LiveId" clId="{3C7FCE82-9CA3-4311-ADF3-899CD0638582}" dt="2025-04-22T10:48:06.654" v="156" actId="1076"/>
          <ac:spMkLst>
            <pc:docMk/>
            <pc:sldMk cId="0" sldId="259"/>
            <ac:spMk id="11" creationId="{00000000-0000-0000-0000-000000000000}"/>
          </ac:spMkLst>
        </pc:spChg>
        <pc:spChg chg="mod">
          <ac:chgData name="Kim Jaeson" userId="bb454efba3496a5e" providerId="LiveId" clId="{3C7FCE82-9CA3-4311-ADF3-899CD0638582}" dt="2025-04-22T11:01:55.022" v="480" actId="403"/>
          <ac:spMkLst>
            <pc:docMk/>
            <pc:sldMk cId="0" sldId="259"/>
            <ac:spMk id="13" creationId="{00000000-0000-0000-0000-000000000000}"/>
          </ac:spMkLst>
        </pc:spChg>
        <pc:spChg chg="mod">
          <ac:chgData name="Kim Jaeson" userId="bb454efba3496a5e" providerId="LiveId" clId="{3C7FCE82-9CA3-4311-ADF3-899CD0638582}" dt="2025-04-22T10:55:16.047" v="293" actId="403"/>
          <ac:spMkLst>
            <pc:docMk/>
            <pc:sldMk cId="0" sldId="259"/>
            <ac:spMk id="14" creationId="{00000000-0000-0000-0000-000000000000}"/>
          </ac:spMkLst>
        </pc:spChg>
        <pc:spChg chg="mod">
          <ac:chgData name="Kim Jaeson" userId="bb454efba3496a5e" providerId="LiveId" clId="{3C7FCE82-9CA3-4311-ADF3-899CD0638582}" dt="2025-04-22T11:01:55.022" v="480" actId="403"/>
          <ac:spMkLst>
            <pc:docMk/>
            <pc:sldMk cId="0" sldId="259"/>
            <ac:spMk id="15" creationId="{00000000-0000-0000-0000-000000000000}"/>
          </ac:spMkLst>
        </pc:spChg>
        <pc:spChg chg="mod">
          <ac:chgData name="Kim Jaeson" userId="bb454efba3496a5e" providerId="LiveId" clId="{3C7FCE82-9CA3-4311-ADF3-899CD0638582}" dt="2025-04-22T11:01:55.022" v="480" actId="403"/>
          <ac:spMkLst>
            <pc:docMk/>
            <pc:sldMk cId="0" sldId="259"/>
            <ac:spMk id="16" creationId="{00000000-0000-0000-0000-000000000000}"/>
          </ac:spMkLst>
        </pc:spChg>
        <pc:spChg chg="mod">
          <ac:chgData name="Kim Jaeson" userId="bb454efba3496a5e" providerId="LiveId" clId="{3C7FCE82-9CA3-4311-ADF3-899CD0638582}" dt="2025-04-22T10:55:16.047" v="293" actId="403"/>
          <ac:spMkLst>
            <pc:docMk/>
            <pc:sldMk cId="0" sldId="259"/>
            <ac:spMk id="18" creationId="{00000000-0000-0000-0000-000000000000}"/>
          </ac:spMkLst>
        </pc:spChg>
        <pc:spChg chg="mod">
          <ac:chgData name="Kim Jaeson" userId="bb454efba3496a5e" providerId="LiveId" clId="{3C7FCE82-9CA3-4311-ADF3-899CD0638582}" dt="2025-04-22T10:55:16.047" v="293" actId="403"/>
          <ac:spMkLst>
            <pc:docMk/>
            <pc:sldMk cId="0" sldId="259"/>
            <ac:spMk id="19" creationId="{00000000-0000-0000-0000-000000000000}"/>
          </ac:spMkLst>
        </pc:spChg>
        <pc:spChg chg="mod">
          <ac:chgData name="Kim Jaeson" userId="bb454efba3496a5e" providerId="LiveId" clId="{3C7FCE82-9CA3-4311-ADF3-899CD0638582}" dt="2025-04-22T10:48:06.654" v="156" actId="1076"/>
          <ac:spMkLst>
            <pc:docMk/>
            <pc:sldMk cId="0" sldId="259"/>
            <ac:spMk id="20" creationId="{00000000-0000-0000-0000-000000000000}"/>
          </ac:spMkLst>
        </pc:spChg>
        <pc:spChg chg="mod">
          <ac:chgData name="Kim Jaeson" userId="bb454efba3496a5e" providerId="LiveId" clId="{3C7FCE82-9CA3-4311-ADF3-899CD0638582}" dt="2025-04-22T10:48:06.654" v="156" actId="1076"/>
          <ac:spMkLst>
            <pc:docMk/>
            <pc:sldMk cId="0" sldId="259"/>
            <ac:spMk id="21" creationId="{00000000-0000-0000-0000-000000000000}"/>
          </ac:spMkLst>
        </pc:spChg>
        <pc:spChg chg="mod">
          <ac:chgData name="Kim Jaeson" userId="bb454efba3496a5e" providerId="LiveId" clId="{3C7FCE82-9CA3-4311-ADF3-899CD0638582}" dt="2025-04-22T11:01:55.022" v="480" actId="403"/>
          <ac:spMkLst>
            <pc:docMk/>
            <pc:sldMk cId="0" sldId="259"/>
            <ac:spMk id="23" creationId="{00000000-0000-0000-0000-000000000000}"/>
          </ac:spMkLst>
        </pc:spChg>
        <pc:spChg chg="mod">
          <ac:chgData name="Kim Jaeson" userId="bb454efba3496a5e" providerId="LiveId" clId="{3C7FCE82-9CA3-4311-ADF3-899CD0638582}" dt="2025-04-22T11:01:55.022" v="480" actId="403"/>
          <ac:spMkLst>
            <pc:docMk/>
            <pc:sldMk cId="0" sldId="259"/>
            <ac:spMk id="24" creationId="{00000000-0000-0000-0000-000000000000}"/>
          </ac:spMkLst>
        </pc:spChg>
        <pc:spChg chg="mod">
          <ac:chgData name="Kim Jaeson" userId="bb454efba3496a5e" providerId="LiveId" clId="{3C7FCE82-9CA3-4311-ADF3-899CD0638582}" dt="2025-04-22T11:02:19.318" v="514" actId="20577"/>
          <ac:spMkLst>
            <pc:docMk/>
            <pc:sldMk cId="0" sldId="259"/>
            <ac:spMk id="25" creationId="{00000000-0000-0000-0000-000000000000}"/>
          </ac:spMkLst>
        </pc:spChg>
        <pc:spChg chg="mod">
          <ac:chgData name="Kim Jaeson" userId="bb454efba3496a5e" providerId="LiveId" clId="{3C7FCE82-9CA3-4311-ADF3-899CD0638582}" dt="2025-04-22T11:02:22.278" v="515" actId="1076"/>
          <ac:spMkLst>
            <pc:docMk/>
            <pc:sldMk cId="0" sldId="259"/>
            <ac:spMk id="26" creationId="{00000000-0000-0000-0000-000000000000}"/>
          </ac:spMkLst>
        </pc:spChg>
        <pc:picChg chg="del">
          <ac:chgData name="Kim Jaeson" userId="bb454efba3496a5e" providerId="LiveId" clId="{3C7FCE82-9CA3-4311-ADF3-899CD0638582}" dt="2025-04-22T10:59:24.188" v="357" actId="478"/>
          <ac:picMkLst>
            <pc:docMk/>
            <pc:sldMk cId="0" sldId="259"/>
            <ac:picMk id="2" creationId="{00000000-0000-0000-0000-000000000000}"/>
          </ac:picMkLst>
        </pc:picChg>
        <pc:picChg chg="add mod modCrop">
          <ac:chgData name="Kim Jaeson" userId="bb454efba3496a5e" providerId="LiveId" clId="{3C7FCE82-9CA3-4311-ADF3-899CD0638582}" dt="2025-04-22T11:00:10.697" v="369" actId="14100"/>
          <ac:picMkLst>
            <pc:docMk/>
            <pc:sldMk cId="0" sldId="259"/>
            <ac:picMk id="28" creationId="{4D1B9133-015D-485D-1BF2-C6C27EC158AF}"/>
          </ac:picMkLst>
        </pc:picChg>
      </pc:sldChg>
      <pc:sldChg chg="addSp delSp modSp mod">
        <pc:chgData name="Kim Jaeson" userId="bb454efba3496a5e" providerId="LiveId" clId="{3C7FCE82-9CA3-4311-ADF3-899CD0638582}" dt="2025-04-22T11:07:39.724" v="651" actId="404"/>
        <pc:sldMkLst>
          <pc:docMk/>
          <pc:sldMk cId="0" sldId="260"/>
        </pc:sldMkLst>
        <pc:spChg chg="mod">
          <ac:chgData name="Kim Jaeson" userId="bb454efba3496a5e" providerId="LiveId" clId="{3C7FCE82-9CA3-4311-ADF3-899CD0638582}" dt="2025-04-22T11:07:39.724" v="651" actId="404"/>
          <ac:spMkLst>
            <pc:docMk/>
            <pc:sldMk cId="0" sldId="260"/>
            <ac:spMk id="2" creationId="{00000000-0000-0000-0000-000000000000}"/>
          </ac:spMkLst>
        </pc:spChg>
        <pc:spChg chg="mod">
          <ac:chgData name="Kim Jaeson" userId="bb454efba3496a5e" providerId="LiveId" clId="{3C7FCE82-9CA3-4311-ADF3-899CD0638582}" dt="2025-04-22T10:54:09.510" v="281" actId="1076"/>
          <ac:spMkLst>
            <pc:docMk/>
            <pc:sldMk cId="0" sldId="260"/>
            <ac:spMk id="3" creationId="{00000000-0000-0000-0000-000000000000}"/>
          </ac:spMkLst>
        </pc:spChg>
        <pc:spChg chg="del mod">
          <ac:chgData name="Kim Jaeson" userId="bb454efba3496a5e" providerId="LiveId" clId="{3C7FCE82-9CA3-4311-ADF3-899CD0638582}" dt="2025-04-22T10:54:06.533" v="280" actId="478"/>
          <ac:spMkLst>
            <pc:docMk/>
            <pc:sldMk cId="0" sldId="260"/>
            <ac:spMk id="4" creationId="{00000000-0000-0000-0000-000000000000}"/>
          </ac:spMkLst>
        </pc:spChg>
        <pc:spChg chg="mod">
          <ac:chgData name="Kim Jaeson" userId="bb454efba3496a5e" providerId="LiveId" clId="{3C7FCE82-9CA3-4311-ADF3-899CD0638582}" dt="2025-04-22T10:54:11.977" v="282" actId="1076"/>
          <ac:spMkLst>
            <pc:docMk/>
            <pc:sldMk cId="0" sldId="260"/>
            <ac:spMk id="7" creationId="{00000000-0000-0000-0000-000000000000}"/>
          </ac:spMkLst>
        </pc:spChg>
        <pc:spChg chg="del mod">
          <ac:chgData name="Kim Jaeson" userId="bb454efba3496a5e" providerId="LiveId" clId="{3C7FCE82-9CA3-4311-ADF3-899CD0638582}" dt="2025-04-22T10:54:04.706" v="278" actId="478"/>
          <ac:spMkLst>
            <pc:docMk/>
            <pc:sldMk cId="0" sldId="260"/>
            <ac:spMk id="8" creationId="{00000000-0000-0000-0000-000000000000}"/>
          </ac:spMkLst>
        </pc:spChg>
        <pc:spChg chg="mod">
          <ac:chgData name="Kim Jaeson" userId="bb454efba3496a5e" providerId="LiveId" clId="{3C7FCE82-9CA3-4311-ADF3-899CD0638582}" dt="2025-04-22T10:54:16.394" v="283" actId="1076"/>
          <ac:spMkLst>
            <pc:docMk/>
            <pc:sldMk cId="0" sldId="260"/>
            <ac:spMk id="11" creationId="{00000000-0000-0000-0000-000000000000}"/>
          </ac:spMkLst>
        </pc:spChg>
        <pc:spChg chg="del mod">
          <ac:chgData name="Kim Jaeson" userId="bb454efba3496a5e" providerId="LiveId" clId="{3C7FCE82-9CA3-4311-ADF3-899CD0638582}" dt="2025-04-22T10:54:02.417" v="277" actId="478"/>
          <ac:spMkLst>
            <pc:docMk/>
            <pc:sldMk cId="0" sldId="260"/>
            <ac:spMk id="12" creationId="{00000000-0000-0000-0000-000000000000}"/>
          </ac:spMkLst>
        </pc:spChg>
        <pc:spChg chg="del mod">
          <ac:chgData name="Kim Jaeson" userId="bb454efba3496a5e" providerId="LiveId" clId="{3C7FCE82-9CA3-4311-ADF3-899CD0638582}" dt="2025-04-22T10:52:59.924" v="263" actId="478"/>
          <ac:spMkLst>
            <pc:docMk/>
            <pc:sldMk cId="0" sldId="260"/>
            <ac:spMk id="15" creationId="{00000000-0000-0000-0000-000000000000}"/>
          </ac:spMkLst>
        </pc:spChg>
        <pc:spChg chg="del mod">
          <ac:chgData name="Kim Jaeson" userId="bb454efba3496a5e" providerId="LiveId" clId="{3C7FCE82-9CA3-4311-ADF3-899CD0638582}" dt="2025-04-22T10:52:59.924" v="263" actId="478"/>
          <ac:spMkLst>
            <pc:docMk/>
            <pc:sldMk cId="0" sldId="260"/>
            <ac:spMk id="16" creationId="{00000000-0000-0000-0000-000000000000}"/>
          </ac:spMkLst>
        </pc:spChg>
        <pc:spChg chg="mod">
          <ac:chgData name="Kim Jaeson" userId="bb454efba3496a5e" providerId="LiveId" clId="{3C7FCE82-9CA3-4311-ADF3-899CD0638582}" dt="2025-04-22T11:03:03.004" v="521" actId="1076"/>
          <ac:spMkLst>
            <pc:docMk/>
            <pc:sldMk cId="0" sldId="260"/>
            <ac:spMk id="19" creationId="{00000000-0000-0000-0000-000000000000}"/>
          </ac:spMkLst>
        </pc:spChg>
        <pc:spChg chg="mod">
          <ac:chgData name="Kim Jaeson" userId="bb454efba3496a5e" providerId="LiveId" clId="{3C7FCE82-9CA3-4311-ADF3-899CD0638582}" dt="2025-04-22T11:02:56.904" v="520" actId="20577"/>
          <ac:spMkLst>
            <pc:docMk/>
            <pc:sldMk cId="0" sldId="260"/>
            <ac:spMk id="20" creationId="{00000000-0000-0000-0000-000000000000}"/>
          </ac:spMkLst>
        </pc:spChg>
        <pc:picChg chg="del">
          <ac:chgData name="Kim Jaeson" userId="bb454efba3496a5e" providerId="LiveId" clId="{3C7FCE82-9CA3-4311-ADF3-899CD0638582}" dt="2025-04-22T10:51:05.844" v="238" actId="478"/>
          <ac:picMkLst>
            <pc:docMk/>
            <pc:sldMk cId="0" sldId="260"/>
            <ac:picMk id="5" creationId="{00000000-0000-0000-0000-000000000000}"/>
          </ac:picMkLst>
        </pc:picChg>
        <pc:picChg chg="del">
          <ac:chgData name="Kim Jaeson" userId="bb454efba3496a5e" providerId="LiveId" clId="{3C7FCE82-9CA3-4311-ADF3-899CD0638582}" dt="2025-04-22T10:51:07.383" v="239" actId="478"/>
          <ac:picMkLst>
            <pc:docMk/>
            <pc:sldMk cId="0" sldId="260"/>
            <ac:picMk id="6" creationId="{00000000-0000-0000-0000-000000000000}"/>
          </ac:picMkLst>
        </pc:picChg>
        <pc:picChg chg="del">
          <ac:chgData name="Kim Jaeson" userId="bb454efba3496a5e" providerId="LiveId" clId="{3C7FCE82-9CA3-4311-ADF3-899CD0638582}" dt="2025-04-22T10:51:05.485" v="237" actId="478"/>
          <ac:picMkLst>
            <pc:docMk/>
            <pc:sldMk cId="0" sldId="260"/>
            <ac:picMk id="9" creationId="{00000000-0000-0000-0000-000000000000}"/>
          </ac:picMkLst>
        </pc:picChg>
        <pc:picChg chg="del">
          <ac:chgData name="Kim Jaeson" userId="bb454efba3496a5e" providerId="LiveId" clId="{3C7FCE82-9CA3-4311-ADF3-899CD0638582}" dt="2025-04-22T10:51:07.858" v="240" actId="478"/>
          <ac:picMkLst>
            <pc:docMk/>
            <pc:sldMk cId="0" sldId="260"/>
            <ac:picMk id="10" creationId="{00000000-0000-0000-0000-000000000000}"/>
          </ac:picMkLst>
        </pc:picChg>
        <pc:picChg chg="del">
          <ac:chgData name="Kim Jaeson" userId="bb454efba3496a5e" providerId="LiveId" clId="{3C7FCE82-9CA3-4311-ADF3-899CD0638582}" dt="2025-04-22T10:51:03.974" v="236" actId="478"/>
          <ac:picMkLst>
            <pc:docMk/>
            <pc:sldMk cId="0" sldId="260"/>
            <ac:picMk id="13" creationId="{00000000-0000-0000-0000-000000000000}"/>
          </ac:picMkLst>
        </pc:picChg>
        <pc:picChg chg="del">
          <ac:chgData name="Kim Jaeson" userId="bb454efba3496a5e" providerId="LiveId" clId="{3C7FCE82-9CA3-4311-ADF3-899CD0638582}" dt="2025-04-22T10:51:08.382" v="241" actId="478"/>
          <ac:picMkLst>
            <pc:docMk/>
            <pc:sldMk cId="0" sldId="260"/>
            <ac:picMk id="14" creationId="{00000000-0000-0000-0000-000000000000}"/>
          </ac:picMkLst>
        </pc:picChg>
        <pc:picChg chg="del">
          <ac:chgData name="Kim Jaeson" userId="bb454efba3496a5e" providerId="LiveId" clId="{3C7FCE82-9CA3-4311-ADF3-899CD0638582}" dt="2025-04-22T10:51:01.632" v="235" actId="478"/>
          <ac:picMkLst>
            <pc:docMk/>
            <pc:sldMk cId="0" sldId="260"/>
            <ac:picMk id="17" creationId="{00000000-0000-0000-0000-000000000000}"/>
          </ac:picMkLst>
        </pc:picChg>
        <pc:picChg chg="del">
          <ac:chgData name="Kim Jaeson" userId="bb454efba3496a5e" providerId="LiveId" clId="{3C7FCE82-9CA3-4311-ADF3-899CD0638582}" dt="2025-04-22T10:51:08.779" v="242" actId="478"/>
          <ac:picMkLst>
            <pc:docMk/>
            <pc:sldMk cId="0" sldId="260"/>
            <ac:picMk id="18" creationId="{00000000-0000-0000-0000-000000000000}"/>
          </ac:picMkLst>
        </pc:picChg>
        <pc:picChg chg="add mod modCrop">
          <ac:chgData name="Kim Jaeson" userId="bb454efba3496a5e" providerId="LiveId" clId="{3C7FCE82-9CA3-4311-ADF3-899CD0638582}" dt="2025-04-22T10:53:48.637" v="274" actId="14100"/>
          <ac:picMkLst>
            <pc:docMk/>
            <pc:sldMk cId="0" sldId="260"/>
            <ac:picMk id="22" creationId="{5057D3AB-15D0-838C-A892-B58FD16AEBF6}"/>
          </ac:picMkLst>
        </pc:picChg>
        <pc:picChg chg="add mod">
          <ac:chgData name="Kim Jaeson" userId="bb454efba3496a5e" providerId="LiveId" clId="{3C7FCE82-9CA3-4311-ADF3-899CD0638582}" dt="2025-04-22T10:53:21.412" v="270" actId="1076"/>
          <ac:picMkLst>
            <pc:docMk/>
            <pc:sldMk cId="0" sldId="260"/>
            <ac:picMk id="24" creationId="{157D52E3-D906-6A0D-A458-A39FAF70B017}"/>
          </ac:picMkLst>
        </pc:picChg>
      </pc:sldChg>
      <pc:sldChg chg="modSp mod">
        <pc:chgData name="Kim Jaeson" userId="bb454efba3496a5e" providerId="LiveId" clId="{3C7FCE82-9CA3-4311-ADF3-899CD0638582}" dt="2025-04-22T11:07:47.595" v="654" actId="403"/>
        <pc:sldMkLst>
          <pc:docMk/>
          <pc:sldMk cId="0" sldId="261"/>
        </pc:sldMkLst>
        <pc:spChg chg="mod">
          <ac:chgData name="Kim Jaeson" userId="bb454efba3496a5e" providerId="LiveId" clId="{3C7FCE82-9CA3-4311-ADF3-899CD0638582}" dt="2025-04-22T11:07:47.595" v="654" actId="403"/>
          <ac:spMkLst>
            <pc:docMk/>
            <pc:sldMk cId="0" sldId="261"/>
            <ac:spMk id="2" creationId="{00000000-0000-0000-0000-000000000000}"/>
          </ac:spMkLst>
        </pc:spChg>
        <pc:spChg chg="mod">
          <ac:chgData name="Kim Jaeson" userId="bb454efba3496a5e" providerId="LiveId" clId="{3C7FCE82-9CA3-4311-ADF3-899CD0638582}" dt="2025-04-22T11:03:17.077" v="522" actId="2711"/>
          <ac:spMkLst>
            <pc:docMk/>
            <pc:sldMk cId="0" sldId="261"/>
            <ac:spMk id="4" creationId="{00000000-0000-0000-0000-000000000000}"/>
          </ac:spMkLst>
        </pc:spChg>
        <pc:spChg chg="mod">
          <ac:chgData name="Kim Jaeson" userId="bb454efba3496a5e" providerId="LiveId" clId="{3C7FCE82-9CA3-4311-ADF3-899CD0638582}" dt="2025-04-22T11:04:08.356" v="557" actId="20577"/>
          <ac:spMkLst>
            <pc:docMk/>
            <pc:sldMk cId="0" sldId="261"/>
            <ac:spMk id="5" creationId="{00000000-0000-0000-0000-000000000000}"/>
          </ac:spMkLst>
        </pc:spChg>
        <pc:spChg chg="mod">
          <ac:chgData name="Kim Jaeson" userId="bb454efba3496a5e" providerId="LiveId" clId="{3C7FCE82-9CA3-4311-ADF3-899CD0638582}" dt="2025-04-22T11:03:17.077" v="522" actId="2711"/>
          <ac:spMkLst>
            <pc:docMk/>
            <pc:sldMk cId="0" sldId="261"/>
            <ac:spMk id="7" creationId="{00000000-0000-0000-0000-000000000000}"/>
          </ac:spMkLst>
        </pc:spChg>
        <pc:spChg chg="mod">
          <ac:chgData name="Kim Jaeson" userId="bb454efba3496a5e" providerId="LiveId" clId="{3C7FCE82-9CA3-4311-ADF3-899CD0638582}" dt="2025-04-22T11:04:15.079" v="558" actId="20577"/>
          <ac:spMkLst>
            <pc:docMk/>
            <pc:sldMk cId="0" sldId="261"/>
            <ac:spMk id="8" creationId="{00000000-0000-0000-0000-000000000000}"/>
          </ac:spMkLst>
        </pc:spChg>
        <pc:spChg chg="mod">
          <ac:chgData name="Kim Jaeson" userId="bb454efba3496a5e" providerId="LiveId" clId="{3C7FCE82-9CA3-4311-ADF3-899CD0638582}" dt="2025-04-22T11:03:17.077" v="522" actId="2711"/>
          <ac:spMkLst>
            <pc:docMk/>
            <pc:sldMk cId="0" sldId="261"/>
            <ac:spMk id="10" creationId="{00000000-0000-0000-0000-000000000000}"/>
          </ac:spMkLst>
        </pc:spChg>
        <pc:spChg chg="mod">
          <ac:chgData name="Kim Jaeson" userId="bb454efba3496a5e" providerId="LiveId" clId="{3C7FCE82-9CA3-4311-ADF3-899CD0638582}" dt="2025-04-22T11:04:18.007" v="559" actId="20577"/>
          <ac:spMkLst>
            <pc:docMk/>
            <pc:sldMk cId="0" sldId="261"/>
            <ac:spMk id="11" creationId="{00000000-0000-0000-0000-000000000000}"/>
          </ac:spMkLst>
        </pc:spChg>
        <pc:spChg chg="mod">
          <ac:chgData name="Kim Jaeson" userId="bb454efba3496a5e" providerId="LiveId" clId="{3C7FCE82-9CA3-4311-ADF3-899CD0638582}" dt="2025-04-22T11:03:17.077" v="522" actId="2711"/>
          <ac:spMkLst>
            <pc:docMk/>
            <pc:sldMk cId="0" sldId="261"/>
            <ac:spMk id="13" creationId="{00000000-0000-0000-0000-000000000000}"/>
          </ac:spMkLst>
        </pc:spChg>
        <pc:spChg chg="mod">
          <ac:chgData name="Kim Jaeson" userId="bb454efba3496a5e" providerId="LiveId" clId="{3C7FCE82-9CA3-4311-ADF3-899CD0638582}" dt="2025-04-22T11:04:22.143" v="560" actId="20577"/>
          <ac:spMkLst>
            <pc:docMk/>
            <pc:sldMk cId="0" sldId="261"/>
            <ac:spMk id="14" creationId="{00000000-0000-0000-0000-000000000000}"/>
          </ac:spMkLst>
        </pc:spChg>
        <pc:spChg chg="mod">
          <ac:chgData name="Kim Jaeson" userId="bb454efba3496a5e" providerId="LiveId" clId="{3C7FCE82-9CA3-4311-ADF3-899CD0638582}" dt="2025-04-22T11:03:58.504" v="554" actId="1076"/>
          <ac:spMkLst>
            <pc:docMk/>
            <pc:sldMk cId="0" sldId="261"/>
            <ac:spMk id="15" creationId="{00000000-0000-0000-0000-000000000000}"/>
          </ac:spMkLst>
        </pc:spChg>
        <pc:spChg chg="mod">
          <ac:chgData name="Kim Jaeson" userId="bb454efba3496a5e" providerId="LiveId" clId="{3C7FCE82-9CA3-4311-ADF3-899CD0638582}" dt="2025-04-22T11:05:05.565" v="597" actId="20577"/>
          <ac:spMkLst>
            <pc:docMk/>
            <pc:sldMk cId="0" sldId="261"/>
            <ac:spMk id="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53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"/>
          <p:cNvSpPr/>
          <p:nvPr/>
        </p:nvSpPr>
        <p:spPr>
          <a:xfrm>
            <a:off x="6350198" y="6396395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18" y="6404015"/>
            <a:ext cx="379690" cy="37969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868478" y="6377940"/>
            <a:ext cx="1803202" cy="431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3D3838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작성자: G Kim</a:t>
            </a:r>
            <a:endParaRPr 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A8ADC8-4806-E4D0-C786-7C996AAEAB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8" r="230"/>
          <a:stretch/>
        </p:blipFill>
        <p:spPr>
          <a:xfrm>
            <a:off x="1" y="0"/>
            <a:ext cx="14630400" cy="8229600"/>
          </a:xfrm>
          <a:prstGeom prst="rect">
            <a:avLst/>
          </a:prstGeom>
        </p:spPr>
      </p:pic>
      <p:sp>
        <p:nvSpPr>
          <p:cNvPr id="10" name="부제목 2">
            <a:extLst>
              <a:ext uri="{FF2B5EF4-FFF2-40B4-BE49-F238E27FC236}">
                <a16:creationId xmlns:a16="http://schemas.microsoft.com/office/drawing/2014/main" id="{0AF1C025-02AE-25DF-BF45-0D884CAF5C30}"/>
              </a:ext>
            </a:extLst>
          </p:cNvPr>
          <p:cNvSpPr txBox="1">
            <a:spLocks/>
          </p:cNvSpPr>
          <p:nvPr/>
        </p:nvSpPr>
        <p:spPr>
          <a:xfrm>
            <a:off x="5484079" y="6496181"/>
            <a:ext cx="4572000" cy="103273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4000" b="1">
                <a:solidFill>
                  <a:schemeClr val="bg1"/>
                </a:solidFill>
                <a:latin typeface="+mn-ea"/>
              </a:rPr>
              <a:t>9.</a:t>
            </a:r>
            <a:r>
              <a:rPr kumimoji="1" lang="ko-KR" altLang="en-US" sz="4000" b="1">
                <a:solidFill>
                  <a:schemeClr val="bg1"/>
                </a:solidFill>
                <a:latin typeface="+mn-ea"/>
              </a:rPr>
              <a:t> 충무로</a:t>
            </a:r>
            <a:r>
              <a:rPr kumimoji="1" lang="en-US" altLang="ko-KR" sz="4000" b="1">
                <a:solidFill>
                  <a:schemeClr val="bg1"/>
                </a:solidFill>
                <a:latin typeface="+mn-ea"/>
              </a:rPr>
              <a:t>15</a:t>
            </a:r>
            <a:endParaRPr kumimoji="1" lang="en-US" altLang="ko-KR" sz="4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 0"/>
          <p:cNvSpPr/>
          <p:nvPr/>
        </p:nvSpPr>
        <p:spPr>
          <a:xfrm>
            <a:off x="9494810" y="3178265"/>
            <a:ext cx="3967503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2400" kern="0" spc="-44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 pitchFamily="34" charset="-120"/>
              </a:rPr>
              <a:t>AI 코딩 해커톤 결과 보고</a:t>
            </a:r>
            <a:endParaRPr 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2247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3329583"/>
            <a:ext cx="9445823" cy="596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600" b="1" kern="0" spc="-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 pitchFamily="34" charset="-120"/>
              </a:rPr>
              <a:t>요구사항 분석 및 설계: Chat-GPT, Claude AI</a:t>
            </a:r>
            <a:endParaRPr 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Shape 1"/>
          <p:cNvSpPr/>
          <p:nvPr/>
        </p:nvSpPr>
        <p:spPr>
          <a:xfrm>
            <a:off x="863798" y="4240292"/>
            <a:ext cx="4161115" cy="2622471"/>
          </a:xfrm>
          <a:prstGeom prst="roundRect">
            <a:avLst>
              <a:gd name="adj" fmla="val 1302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/>
          <p:nvPr/>
        </p:nvSpPr>
        <p:spPr>
          <a:xfrm>
            <a:off x="1073587" y="4450080"/>
            <a:ext cx="2384108" cy="297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kern="0" spc="-19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 pitchFamily="34" charset="-120"/>
              </a:rPr>
              <a:t>요구사항 분석</a:t>
            </a:r>
            <a:endParaRPr lang="en-US" sz="18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73587" y="4873823"/>
            <a:ext cx="3741539" cy="1573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5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"체육인재개발원 학습운영시스템" 구축을 위한 제안요청서를 Chat-GPT와 Claude AI에 입력하여 상세 요구사항을 </a:t>
            </a:r>
            <a:r>
              <a:rPr lang="en-US" sz="165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추출하고 정리</a:t>
            </a:r>
            <a:r>
              <a:rPr lang="ko-KR" altLang="en-US" sz="165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함</a:t>
            </a:r>
            <a:r>
              <a:rPr lang="en-US" sz="165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. </a:t>
            </a:r>
            <a:r>
              <a:rPr lang="en-US" sz="165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복잡한 비즈니스 로직과 기능 요구사항을 </a:t>
            </a:r>
            <a:r>
              <a:rPr lang="en-US" sz="165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빠르게 분석</a:t>
            </a:r>
            <a:r>
              <a:rPr lang="ko-KR" altLang="en-US" sz="165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하였음</a:t>
            </a:r>
            <a:endParaRPr lang="en-US" sz="1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Shape 4"/>
          <p:cNvSpPr/>
          <p:nvPr/>
        </p:nvSpPr>
        <p:spPr>
          <a:xfrm>
            <a:off x="5234702" y="4240292"/>
            <a:ext cx="4161115" cy="2622471"/>
          </a:xfrm>
          <a:prstGeom prst="roundRect">
            <a:avLst>
              <a:gd name="adj" fmla="val 1302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/>
          <p:cNvSpPr/>
          <p:nvPr/>
        </p:nvSpPr>
        <p:spPr>
          <a:xfrm>
            <a:off x="5444490" y="4450080"/>
            <a:ext cx="2384108" cy="297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kern="0" spc="-19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 pitchFamily="34" charset="-120"/>
              </a:rPr>
              <a:t>산출물 작성</a:t>
            </a:r>
            <a:endParaRPr lang="en-US" sz="18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 6"/>
          <p:cNvSpPr/>
          <p:nvPr/>
        </p:nvSpPr>
        <p:spPr>
          <a:xfrm>
            <a:off x="5444490" y="4873823"/>
            <a:ext cx="3741539" cy="12587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5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요구사항 명세서, 기능 정의서, 화면 설계서 등 다양한 산출물을 AI 서비스를 통해 </a:t>
            </a:r>
            <a:r>
              <a:rPr lang="en-US" sz="165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자동 생성</a:t>
            </a:r>
            <a:r>
              <a:rPr lang="ko-KR" altLang="en-US" sz="165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함</a:t>
            </a:r>
            <a:r>
              <a:rPr lang="en-US" sz="165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. 특히 </a:t>
            </a:r>
            <a:r>
              <a:rPr lang="ko-KR" altLang="en-US" sz="165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요구사항 분석과</a:t>
            </a:r>
            <a:r>
              <a:rPr lang="en-US" sz="165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 </a:t>
            </a:r>
            <a:r>
              <a:rPr lang="ko-KR" altLang="en-US" sz="165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테스트 </a:t>
            </a:r>
            <a:r>
              <a:rPr lang="en-US" sz="165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시나리오 작성에 효과적</a:t>
            </a:r>
            <a:r>
              <a:rPr lang="ko-KR" altLang="en-US" sz="165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임</a:t>
            </a:r>
            <a:endParaRPr lang="en-US" sz="1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9605605" y="4240292"/>
            <a:ext cx="4161115" cy="2622471"/>
          </a:xfrm>
          <a:prstGeom prst="roundRect">
            <a:avLst>
              <a:gd name="adj" fmla="val 1302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Text 8"/>
          <p:cNvSpPr/>
          <p:nvPr/>
        </p:nvSpPr>
        <p:spPr>
          <a:xfrm>
            <a:off x="9815393" y="4450080"/>
            <a:ext cx="2384108" cy="297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kern="0" spc="-19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 pitchFamily="34" charset="-120"/>
              </a:rPr>
              <a:t>테이블 설계</a:t>
            </a:r>
            <a:endParaRPr lang="en-US" sz="18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 9"/>
          <p:cNvSpPr/>
          <p:nvPr/>
        </p:nvSpPr>
        <p:spPr>
          <a:xfrm>
            <a:off x="9815393" y="4873823"/>
            <a:ext cx="3741539" cy="1573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5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Claude AI를 활용하여 물리적 테이블 설계를 시도했으나, 다수의 </a:t>
            </a:r>
            <a:r>
              <a:rPr lang="en-US" sz="165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오류가 발생</a:t>
            </a:r>
            <a:r>
              <a:rPr lang="ko-KR" altLang="en-US" sz="165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함</a:t>
            </a:r>
            <a:r>
              <a:rPr lang="en-US" sz="165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. </a:t>
            </a:r>
            <a:r>
              <a:rPr lang="en-US" sz="165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관계 설정과 정규화 과정에서 AI의 한계점이 드러났으며, 인간 개발자의 검증이 </a:t>
            </a:r>
            <a:r>
              <a:rPr lang="en-US" sz="165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필수적임을 확인</a:t>
            </a:r>
            <a:r>
              <a:rPr lang="ko-KR" altLang="en-US" sz="165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함</a:t>
            </a:r>
            <a:r>
              <a:rPr lang="en-US" sz="165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.</a:t>
            </a:r>
            <a:endParaRPr lang="en-US" sz="1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863798" y="7072551"/>
            <a:ext cx="12902803" cy="6293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5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대규모 학습 데이터를 다루는 LLM의 특성상 일반적인 시스템 설계에는 도움이 되었으나, 도메인 특화된 체육인재개발원의 특수성을 완벽히 반영하는 데는 </a:t>
            </a:r>
            <a:r>
              <a:rPr lang="en-US" sz="165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한계가 있었</a:t>
            </a:r>
            <a:r>
              <a:rPr lang="ko-KR" altLang="en-US" sz="165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음</a:t>
            </a:r>
            <a:r>
              <a:rPr lang="en-US" sz="165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. </a:t>
            </a:r>
            <a:r>
              <a:rPr lang="en-US" sz="165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특히 </a:t>
            </a:r>
            <a:r>
              <a:rPr lang="en-US" sz="16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테이블 간 관계 설정에서 논리적 오류가 </a:t>
            </a:r>
            <a:r>
              <a:rPr lang="en-US" sz="165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다수 발견</a:t>
            </a:r>
            <a:r>
              <a:rPr lang="en-US" sz="165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되었</a:t>
            </a:r>
            <a:r>
              <a:rPr lang="ko-KR" altLang="en-US" sz="165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음</a:t>
            </a:r>
            <a:r>
              <a:rPr lang="en-US" sz="165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.</a:t>
            </a:r>
            <a:endParaRPr lang="en-US" sz="1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766048"/>
            <a:ext cx="6264473" cy="6310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600" b="1" kern="0" spc="-4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 pitchFamily="34" charset="-120"/>
              </a:rPr>
              <a:t>프론트엔드 개발: Readdy AI</a:t>
            </a:r>
            <a:endParaRPr 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902" y="1841302"/>
            <a:ext cx="2128957" cy="1226106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111" y="2409706"/>
            <a:ext cx="312301" cy="39040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75910" y="2063353"/>
            <a:ext cx="2220635" cy="315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kern="0" spc="-2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 pitchFamily="34" charset="-120"/>
              </a:rPr>
              <a:t>신속한 프로토타이핑</a:t>
            </a:r>
            <a:endParaRPr lang="en-US" sz="19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2"/>
          <p:cNvSpPr/>
          <p:nvPr/>
        </p:nvSpPr>
        <p:spPr>
          <a:xfrm>
            <a:off x="5375910" y="2512100"/>
            <a:ext cx="2220635" cy="333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7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화면 설계 기반 빠른 구현</a:t>
            </a:r>
            <a:endParaRPr 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Shape 3"/>
          <p:cNvSpPr/>
          <p:nvPr/>
        </p:nvSpPr>
        <p:spPr>
          <a:xfrm>
            <a:off x="5209342" y="3079909"/>
            <a:ext cx="8501777" cy="15240"/>
          </a:xfrm>
          <a:prstGeom prst="roundRect">
            <a:avLst>
              <a:gd name="adj" fmla="val 21865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0483" y="3122890"/>
            <a:ext cx="4257913" cy="1226106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3230" y="3540681"/>
            <a:ext cx="312301" cy="390406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40448" y="3344942"/>
            <a:ext cx="2524363" cy="315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kern="0" spc="-2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 pitchFamily="34" charset="-120"/>
              </a:rPr>
              <a:t>Vue.js 코드 자동생성</a:t>
            </a:r>
            <a:endParaRPr lang="en-US" sz="19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 5"/>
          <p:cNvSpPr/>
          <p:nvPr/>
        </p:nvSpPr>
        <p:spPr>
          <a:xfrm>
            <a:off x="6440448" y="3793688"/>
            <a:ext cx="2584728" cy="333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7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컴포넌트 기반 구조화된 코드</a:t>
            </a:r>
            <a:endParaRPr 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Shape 6"/>
          <p:cNvSpPr/>
          <p:nvPr/>
        </p:nvSpPr>
        <p:spPr>
          <a:xfrm>
            <a:off x="6273879" y="4361498"/>
            <a:ext cx="7437239" cy="15240"/>
          </a:xfrm>
          <a:prstGeom prst="roundRect">
            <a:avLst>
              <a:gd name="adj" fmla="val 21865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945" y="4404479"/>
            <a:ext cx="6386870" cy="1226106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3230" y="4822269"/>
            <a:ext cx="312301" cy="390406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4867" y="4626531"/>
            <a:ext cx="2524363" cy="315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kern="0" spc="-2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 pitchFamily="34" charset="-120"/>
              </a:rPr>
              <a:t>데이터 연동 문제</a:t>
            </a:r>
            <a:endParaRPr lang="en-US" sz="19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 8"/>
          <p:cNvSpPr/>
          <p:nvPr/>
        </p:nvSpPr>
        <p:spPr>
          <a:xfrm>
            <a:off x="7504867" y="5075277"/>
            <a:ext cx="3242072" cy="333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7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하드코딩된 예제 데이터 수정 어려움</a:t>
            </a:r>
            <a:endParaRPr 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 9"/>
          <p:cNvSpPr/>
          <p:nvPr/>
        </p:nvSpPr>
        <p:spPr>
          <a:xfrm>
            <a:off x="863798" y="5880497"/>
            <a:ext cx="12902803" cy="666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7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Readdy AI를 활용하여 Vue.js 기반의 프론트엔드 코드를 자동 생성했습니다. 요구사항에 기반한 UI/UX 디자인을 AI에게 </a:t>
            </a:r>
            <a:r>
              <a:rPr lang="en-US" sz="17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설명하면 </a:t>
            </a:r>
            <a:br>
              <a:rPr lang="en-US" sz="17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</a:br>
            <a:r>
              <a:rPr lang="en-US" sz="17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대응하는 </a:t>
            </a:r>
            <a:r>
              <a:rPr lang="en-US" sz="1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Vue 컴포넌트와 템플릿을 빠르게 생성</a:t>
            </a:r>
            <a:r>
              <a:rPr lang="en-US" sz="17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해주는 점이 큰 장점이었습니다.</a:t>
            </a:r>
            <a:endParaRPr 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 10"/>
          <p:cNvSpPr/>
          <p:nvPr/>
        </p:nvSpPr>
        <p:spPr>
          <a:xfrm>
            <a:off x="863798" y="6796921"/>
            <a:ext cx="12902803" cy="666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7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그러나 Readdy가 생성한 코드에는 </a:t>
            </a:r>
            <a:r>
              <a:rPr lang="en-US" sz="1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하드코딩된 예제 데이터가 다수 포함</a:t>
            </a:r>
            <a:r>
              <a:rPr lang="en-US" sz="17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되어 있어, 실제 백엔드 API와 연동하는 과정에서 추가적인 수정 작업이 필요했습니다. 특히 복잡한 사용자 인터랙션이나 조건부 렌더링 로직에서는 AI 생성 코드의 한계가 드러났습니다.</a:t>
            </a:r>
            <a:endParaRPr 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"/>
          <p:cNvSpPr/>
          <p:nvPr/>
        </p:nvSpPr>
        <p:spPr>
          <a:xfrm>
            <a:off x="1453715" y="1965813"/>
            <a:ext cx="22860" cy="4023003"/>
          </a:xfrm>
          <a:prstGeom prst="roundRect">
            <a:avLst>
              <a:gd name="adj" fmla="val 105276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sz="2000"/>
          </a:p>
        </p:txBody>
      </p:sp>
      <p:sp>
        <p:nvSpPr>
          <p:cNvPr id="5" name="Shape 2"/>
          <p:cNvSpPr/>
          <p:nvPr/>
        </p:nvSpPr>
        <p:spPr>
          <a:xfrm>
            <a:off x="1611294" y="2315142"/>
            <a:ext cx="481251" cy="22860"/>
          </a:xfrm>
          <a:prstGeom prst="roundRect">
            <a:avLst>
              <a:gd name="adj" fmla="val 105276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sz="2000"/>
          </a:p>
        </p:txBody>
      </p:sp>
      <p:sp>
        <p:nvSpPr>
          <p:cNvPr id="6" name="Shape 3"/>
          <p:cNvSpPr/>
          <p:nvPr/>
        </p:nvSpPr>
        <p:spPr>
          <a:xfrm>
            <a:off x="1273276" y="2146193"/>
            <a:ext cx="360878" cy="360878"/>
          </a:xfrm>
          <a:prstGeom prst="roundRect">
            <a:avLst>
              <a:gd name="adj" fmla="val 6669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sz="200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97" y="2189889"/>
            <a:ext cx="218718" cy="27336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55958" y="2126190"/>
            <a:ext cx="1946672" cy="227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b="1" kern="0" spc="-14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 pitchFamily="34" charset="-120"/>
              </a:rPr>
              <a:t>Rule 기반 소스 코드 생성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 5"/>
          <p:cNvSpPr/>
          <p:nvPr/>
        </p:nvSpPr>
        <p:spPr>
          <a:xfrm>
            <a:off x="2255958" y="2450159"/>
            <a:ext cx="6433780" cy="24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6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Cursor AI에서 개발 규칙 세팅 후 기초 코드 자동 생성</a:t>
            </a:r>
            <a:endParaRPr 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Shape 6"/>
          <p:cNvSpPr/>
          <p:nvPr/>
        </p:nvSpPr>
        <p:spPr>
          <a:xfrm>
            <a:off x="1611294" y="3360987"/>
            <a:ext cx="481251" cy="22860"/>
          </a:xfrm>
          <a:prstGeom prst="roundRect">
            <a:avLst>
              <a:gd name="adj" fmla="val 105276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sz="2000"/>
          </a:p>
        </p:txBody>
      </p:sp>
      <p:sp>
        <p:nvSpPr>
          <p:cNvPr id="11" name="Shape 7"/>
          <p:cNvSpPr/>
          <p:nvPr/>
        </p:nvSpPr>
        <p:spPr>
          <a:xfrm>
            <a:off x="1273276" y="3192038"/>
            <a:ext cx="360878" cy="360878"/>
          </a:xfrm>
          <a:prstGeom prst="roundRect">
            <a:avLst>
              <a:gd name="adj" fmla="val 6669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sz="200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297" y="3235734"/>
            <a:ext cx="218718" cy="273368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2255958" y="3172035"/>
            <a:ext cx="1823085" cy="227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b="1" kern="0" spc="-14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 pitchFamily="34" charset="-120"/>
              </a:rPr>
              <a:t>API 엔드포인트 개발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 9"/>
          <p:cNvSpPr/>
          <p:nvPr/>
        </p:nvSpPr>
        <p:spPr>
          <a:xfrm>
            <a:off x="2255958" y="3496004"/>
            <a:ext cx="6433780" cy="24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6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REST API 설계 및 구현, 비즈니스 로직 코드화</a:t>
            </a:r>
            <a:endParaRPr 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Shape 10"/>
          <p:cNvSpPr/>
          <p:nvPr/>
        </p:nvSpPr>
        <p:spPr>
          <a:xfrm>
            <a:off x="1611294" y="4406832"/>
            <a:ext cx="481251" cy="22860"/>
          </a:xfrm>
          <a:prstGeom prst="roundRect">
            <a:avLst>
              <a:gd name="adj" fmla="val 105276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sz="2000"/>
          </a:p>
        </p:txBody>
      </p:sp>
      <p:sp>
        <p:nvSpPr>
          <p:cNvPr id="16" name="Shape 11"/>
          <p:cNvSpPr/>
          <p:nvPr/>
        </p:nvSpPr>
        <p:spPr>
          <a:xfrm>
            <a:off x="1273276" y="4237883"/>
            <a:ext cx="360878" cy="360878"/>
          </a:xfrm>
          <a:prstGeom prst="roundRect">
            <a:avLst>
              <a:gd name="adj" fmla="val 6669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sz="200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4297" y="4281578"/>
            <a:ext cx="218718" cy="273368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2255958" y="4217880"/>
            <a:ext cx="2068830" cy="227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b="1" kern="0" spc="-14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 pitchFamily="34" charset="-120"/>
              </a:rPr>
              <a:t>Google Cloud SQL 연동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 13"/>
          <p:cNvSpPr/>
          <p:nvPr/>
        </p:nvSpPr>
        <p:spPr>
          <a:xfrm>
            <a:off x="2255958" y="4541849"/>
            <a:ext cx="6433780" cy="24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6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클라우드 데이터베이스 스키마 생성 및 마이그레이션</a:t>
            </a:r>
            <a:endParaRPr 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Shape 14"/>
          <p:cNvSpPr/>
          <p:nvPr/>
        </p:nvSpPr>
        <p:spPr>
          <a:xfrm>
            <a:off x="1611294" y="5452677"/>
            <a:ext cx="481251" cy="22860"/>
          </a:xfrm>
          <a:prstGeom prst="roundRect">
            <a:avLst>
              <a:gd name="adj" fmla="val 105276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sz="2000"/>
          </a:p>
        </p:txBody>
      </p:sp>
      <p:sp>
        <p:nvSpPr>
          <p:cNvPr id="21" name="Shape 15"/>
          <p:cNvSpPr/>
          <p:nvPr/>
        </p:nvSpPr>
        <p:spPr>
          <a:xfrm>
            <a:off x="1273276" y="5283728"/>
            <a:ext cx="360878" cy="360878"/>
          </a:xfrm>
          <a:prstGeom prst="roundRect">
            <a:avLst>
              <a:gd name="adj" fmla="val 6669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sz="2000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297" y="5327424"/>
            <a:ext cx="218718" cy="273368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2255958" y="5263725"/>
            <a:ext cx="1823085" cy="227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b="1" kern="0" spc="-14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 pitchFamily="34" charset="-120"/>
              </a:rPr>
              <a:t>쿼리 최적화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 17"/>
          <p:cNvSpPr/>
          <p:nvPr/>
        </p:nvSpPr>
        <p:spPr>
          <a:xfrm>
            <a:off x="2255958" y="5587694"/>
            <a:ext cx="6433780" cy="24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6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데이터 접근 패턴 분석 및 성능 최적화 자동화</a:t>
            </a:r>
            <a:endParaRPr 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 18"/>
          <p:cNvSpPr/>
          <p:nvPr/>
        </p:nvSpPr>
        <p:spPr>
          <a:xfrm>
            <a:off x="863798" y="6100524"/>
            <a:ext cx="8125966" cy="4814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 latinLnBrk="0">
              <a:lnSpc>
                <a:spcPts val="1850"/>
              </a:lnSpc>
              <a:buNone/>
            </a:pPr>
            <a:r>
              <a:rPr lang="en-US" sz="14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Cursor AI는 Rule 기반 소스 코드 생성 기능이 </a:t>
            </a:r>
            <a: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매우 편리했</a:t>
            </a:r>
            <a:r>
              <a:rPr lang="ko-KR" alt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음</a:t>
            </a:r>
            <a: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, </a:t>
            </a:r>
            <a:r>
              <a:rPr lang="en-US" sz="14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백엔드 API 개발 과정에서 반복적인 CRUD 코드 작성 시간을 크게 단축할 </a:t>
            </a:r>
            <a: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수 있었</a:t>
            </a:r>
            <a:r>
              <a:rPr lang="ko-KR" alt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음</a:t>
            </a:r>
            <a: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. </a:t>
            </a:r>
            <a:r>
              <a:rPr lang="en-US" sz="14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특히 일관된 코딩 </a:t>
            </a:r>
            <a: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스타일과 패턴 유지</a:t>
            </a:r>
            <a:r>
              <a:rPr lang="ko-KR" alt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에 도움됨</a:t>
            </a:r>
            <a:r>
              <a:rPr lang="en-US" altLang="ko-KR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.</a:t>
            </a:r>
            <a:endParaRPr 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 19"/>
          <p:cNvSpPr/>
          <p:nvPr/>
        </p:nvSpPr>
        <p:spPr>
          <a:xfrm>
            <a:off x="863798" y="6842732"/>
            <a:ext cx="8376983" cy="722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 latinLnBrk="0">
              <a:lnSpc>
                <a:spcPts val="1850"/>
              </a:lnSpc>
              <a:buNone/>
            </a:pPr>
            <a:r>
              <a:rPr lang="en-US" sz="14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Google Cloud SQL과 연동하여 데이터베이스 스키마를 정의하고 기본 </a:t>
            </a:r>
            <a: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쿼리를 자동화</a:t>
            </a:r>
            <a:r>
              <a:rPr lang="ko-KR" alt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함</a:t>
            </a:r>
            <a:r>
              <a:rPr lang="en-US" altLang="ko-KR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.</a:t>
            </a:r>
            <a:b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</a:br>
            <a: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그러나 </a:t>
            </a:r>
            <a:r>
              <a:rPr lang="en-US" sz="14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복잡한 조인이나 트랜잭션 처리 로직에서는 AI 생성 코드를 수동으로 검증하고 </a:t>
            </a:r>
            <a: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수정해야 했</a:t>
            </a:r>
            <a:r>
              <a:rPr lang="ko-KR" alt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음</a:t>
            </a:r>
            <a: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. </a:t>
            </a:r>
            <a:b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</a:br>
            <a: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특히 </a:t>
            </a:r>
            <a:r>
              <a:rPr lang="en-US" sz="14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성능 최적화 측면에서 인간 개발자의 경험과 판단이 여전히 </a:t>
            </a:r>
            <a: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중요함을 확인</a:t>
            </a:r>
            <a:r>
              <a:rPr lang="ko-KR" alt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함</a:t>
            </a:r>
            <a: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.</a:t>
            </a:r>
            <a:endParaRPr 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D1B9133-015D-485D-1BF2-C6C27EC158A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61285"/>
          <a:stretch/>
        </p:blipFill>
        <p:spPr>
          <a:xfrm>
            <a:off x="9442408" y="744974"/>
            <a:ext cx="4873226" cy="72217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 0"/>
          <p:cNvSpPr/>
          <p:nvPr/>
        </p:nvSpPr>
        <p:spPr>
          <a:xfrm>
            <a:off x="553040" y="744974"/>
            <a:ext cx="9269906" cy="9115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3200" b="1" kern="0" spc="-29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 pitchFamily="34" charset="-120"/>
              </a:rPr>
              <a:t>백엔드 및 데이터베이스</a:t>
            </a:r>
            <a:r>
              <a:rPr lang="en-US" sz="3200" b="1" kern="0" spc="-29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 pitchFamily="34" charset="-120"/>
              </a:rPr>
              <a:t>: </a:t>
            </a:r>
            <a:br>
              <a:rPr lang="en-US" sz="3200" b="1" kern="0" spc="-29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 pitchFamily="34" charset="-120"/>
              </a:rPr>
            </a:br>
            <a:r>
              <a:rPr lang="en-US" sz="3600" b="1" kern="0" spc="-29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 pitchFamily="34" charset="-120"/>
              </a:rPr>
              <a:t>Cursor </a:t>
            </a:r>
            <a:r>
              <a:rPr lang="en-US" sz="3600" b="1" kern="0" spc="-29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 pitchFamily="34" charset="-120"/>
              </a:rPr>
              <a:t>AI, Google Cloud SQL</a:t>
            </a:r>
            <a:endParaRPr 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0703" y="676275"/>
            <a:ext cx="10620137" cy="593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600" b="1" kern="0" spc="-37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 pitchFamily="34" charset="-120"/>
              </a:rPr>
              <a:t>테스트: AI 서비스 조사(Qudo, Funcionize) 및 연동</a:t>
            </a:r>
            <a:endParaRPr 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51366" y="2053522"/>
            <a:ext cx="2375297" cy="296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850" b="1" kern="0" spc="-19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 pitchFamily="34" charset="-120"/>
              </a:rPr>
              <a:t>테스트 시나리오 생성</a:t>
            </a:r>
            <a:endParaRPr lang="en-US" sz="18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3"/>
          <p:cNvSpPr/>
          <p:nvPr/>
        </p:nvSpPr>
        <p:spPr>
          <a:xfrm>
            <a:off x="7951366" y="2594382"/>
            <a:ext cx="2375297" cy="296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kern="0" spc="-19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 pitchFamily="34" charset="-120"/>
              </a:rPr>
              <a:t>테스트 자동화</a:t>
            </a:r>
            <a:endParaRPr lang="en-US" sz="18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 5"/>
          <p:cNvSpPr/>
          <p:nvPr/>
        </p:nvSpPr>
        <p:spPr>
          <a:xfrm>
            <a:off x="7951366" y="3134716"/>
            <a:ext cx="2375297" cy="296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kern="0" spc="-19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 pitchFamily="34" charset="-120"/>
              </a:rPr>
              <a:t>버그 탐지</a:t>
            </a:r>
            <a:endParaRPr lang="en-US" sz="18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 9"/>
          <p:cNvSpPr/>
          <p:nvPr/>
        </p:nvSpPr>
        <p:spPr>
          <a:xfrm>
            <a:off x="7951366" y="4095348"/>
            <a:ext cx="6024839" cy="6272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4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Qudo와 Funcionize 같은 AI 기반 테스트 자동화 도구를 </a:t>
            </a:r>
            <a: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조사하고 평가</a:t>
            </a:r>
            <a:r>
              <a:rPr lang="ko-KR" alt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함</a:t>
            </a:r>
            <a: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. </a:t>
            </a:r>
            <a:r>
              <a:rPr lang="en-US" sz="14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이러한 도구들은 기능 테스트, 회귀 테스트, UI 테스트 </a:t>
            </a:r>
            <a: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등 다양한 테스트 </a:t>
            </a:r>
            <a:b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</a:br>
            <a: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시나리오를 </a:t>
            </a:r>
            <a:r>
              <a:rPr lang="en-US" sz="14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자동으로 생성하고 실행할 수 있는 </a:t>
            </a:r>
            <a: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기능을 제공</a:t>
            </a:r>
            <a:r>
              <a:rPr lang="ko-KR" alt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함</a:t>
            </a:r>
            <a: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.</a:t>
            </a:r>
            <a:endParaRPr 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 10"/>
          <p:cNvSpPr/>
          <p:nvPr/>
        </p:nvSpPr>
        <p:spPr>
          <a:xfrm>
            <a:off x="7951366" y="5386378"/>
            <a:ext cx="6024839" cy="9408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4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그러나 Cursor와 Readdy 같은 개발 도구 간의 연동 이슈로 </a:t>
            </a:r>
            <a: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인해 </a:t>
            </a:r>
            <a:b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</a:br>
            <a: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전체 </a:t>
            </a:r>
            <a:r>
              <a:rPr lang="en-US" sz="14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개발 </a:t>
            </a:r>
            <a: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및 파이프라인을 완전 자동화하는데 어려움이 있었</a:t>
            </a:r>
            <a:r>
              <a:rPr lang="ko-KR" alt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음</a:t>
            </a:r>
            <a: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.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 </a:t>
            </a:r>
            <a:b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</a:br>
            <a: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특히 </a:t>
            </a:r>
            <a:r>
              <a:rPr lang="en-US" sz="14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각 AI 도구가 생성한 결과물의 형식과 품질이 </a:t>
            </a:r>
            <a: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상이하여 </a:t>
            </a:r>
            <a:b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</a:br>
            <a: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통합 </a:t>
            </a:r>
            <a:r>
              <a:rPr lang="en-US" sz="14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과정에서 추가적인 조정 </a:t>
            </a:r>
            <a: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작업이 필요</a:t>
            </a:r>
            <a:r>
              <a:rPr lang="ko-KR" alt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하였음</a:t>
            </a:r>
            <a:r>
              <a:rPr lang="en-US" altLang="ko-KR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.</a:t>
            </a:r>
            <a: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 </a:t>
            </a:r>
            <a:b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</a:br>
            <a: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이는 </a:t>
            </a:r>
            <a:r>
              <a:rPr lang="en-US" sz="14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AI 도구 간 표준화된 인터페이스의 </a:t>
            </a:r>
            <a:r>
              <a:rPr 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필요성을 시사</a:t>
            </a:r>
            <a:r>
              <a:rPr lang="ko-KR" altLang="en-US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함</a:t>
            </a:r>
            <a:r>
              <a:rPr lang="en-US" altLang="ko-KR" sz="14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.</a:t>
            </a:r>
            <a:endParaRPr 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57D3AB-15D0-838C-A892-B58FD16AEB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566"/>
          <a:stretch/>
        </p:blipFill>
        <p:spPr>
          <a:xfrm>
            <a:off x="860703" y="4839861"/>
            <a:ext cx="6724319" cy="292319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57D52E3-D906-6A0D-A458-A39FAF70B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703" y="1543469"/>
            <a:ext cx="6724319" cy="32275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707588"/>
            <a:ext cx="6650712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000" b="1" kern="0" spc="-44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 pitchFamily="34" charset="-120"/>
              </a:rPr>
              <a:t>Lessons Learned 및 결론</a:t>
            </a:r>
            <a:endParaRPr 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98" y="1902500"/>
            <a:ext cx="3225641" cy="98726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110615" y="3259931"/>
            <a:ext cx="2732008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 pitchFamily="34" charset="-120"/>
              </a:rPr>
              <a:t>Rule 셋팅의 중요성</a:t>
            </a:r>
            <a:endParaRPr 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1110615" y="3758565"/>
            <a:ext cx="2732008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6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Cursor에서 명확한 </a:t>
            </a:r>
            <a:r>
              <a:rPr lang="en-US" sz="16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규칙 설정양질의 </a:t>
            </a:r>
            <a:r>
              <a:rPr lang="en-US" sz="16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코드 생성에 결정적</a:t>
            </a:r>
            <a:endParaRPr 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440" y="1902500"/>
            <a:ext cx="3225760" cy="98726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336256" y="3259931"/>
            <a:ext cx="273212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 pitchFamily="34" charset="-120"/>
              </a:rPr>
              <a:t>하드코딩 문제</a:t>
            </a:r>
            <a:endParaRPr 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 4"/>
          <p:cNvSpPr/>
          <p:nvPr/>
        </p:nvSpPr>
        <p:spPr>
          <a:xfrm>
            <a:off x="4336256" y="3758565"/>
            <a:ext cx="2732127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6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Readdy 생성 Vue </a:t>
            </a:r>
            <a:r>
              <a:rPr lang="en-US" sz="16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파일의 </a:t>
            </a:r>
            <a:br>
              <a:rPr lang="en-US" sz="16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</a:br>
            <a:r>
              <a:rPr lang="en-US" sz="16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예제 </a:t>
            </a:r>
            <a:r>
              <a:rPr lang="en-US" sz="16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데이터 분리 필요</a:t>
            </a:r>
            <a:endParaRPr 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1902500"/>
            <a:ext cx="3225641" cy="98726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562017" y="3259931"/>
            <a:ext cx="2732008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 pitchFamily="34" charset="-120"/>
              </a:rPr>
              <a:t>도구 간 연동 미흡</a:t>
            </a:r>
            <a:endParaRPr 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 6"/>
          <p:cNvSpPr/>
          <p:nvPr/>
        </p:nvSpPr>
        <p:spPr>
          <a:xfrm>
            <a:off x="7562017" y="3758565"/>
            <a:ext cx="2732008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6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Cursor와 Readdy </a:t>
            </a:r>
            <a:r>
              <a:rPr lang="en-US" sz="16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간 </a:t>
            </a:r>
            <a:br>
              <a:rPr lang="en-US" sz="16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</a:br>
            <a:r>
              <a:rPr lang="en-US" sz="16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원활한 </a:t>
            </a:r>
            <a:r>
              <a:rPr lang="en-US" sz="16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연계 방안 필요</a:t>
            </a:r>
            <a:endParaRPr 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0841" y="1902500"/>
            <a:ext cx="3225760" cy="98726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787658" y="3259931"/>
            <a:ext cx="273212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 pitchFamily="34" charset="-120"/>
              </a:rPr>
              <a:t>DB 설계 오류</a:t>
            </a:r>
            <a:endParaRPr 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 8"/>
          <p:cNvSpPr/>
          <p:nvPr/>
        </p:nvSpPr>
        <p:spPr>
          <a:xfrm>
            <a:off x="10787658" y="3758565"/>
            <a:ext cx="2732127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6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Claude 통한 테이블 </a:t>
            </a:r>
            <a:r>
              <a:rPr lang="en-US" sz="16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설계 </a:t>
            </a:r>
            <a:br>
              <a:rPr lang="en-US" sz="16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</a:br>
            <a:r>
              <a:rPr lang="en-US" sz="160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결과물 </a:t>
            </a:r>
            <a:r>
              <a:rPr lang="en-US" sz="1600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검증 필수</a:t>
            </a:r>
            <a:endParaRPr 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 9"/>
          <p:cNvSpPr/>
          <p:nvPr/>
        </p:nvSpPr>
        <p:spPr>
          <a:xfrm>
            <a:off x="863798" y="5002497"/>
            <a:ext cx="1290280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이번 AI 코딩 해커톤을 통해 다양한 AI 도구의 장단점을 실제 개발 환경에서 확인할 </a:t>
            </a:r>
            <a:r>
              <a:rPr lang="en-US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수 있었</a:t>
            </a:r>
            <a:r>
              <a:rPr lang="ko-KR" altLang="en-US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음</a:t>
            </a:r>
            <a:r>
              <a:rPr lang="en-US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. </a:t>
            </a:r>
          </a:p>
          <a:p>
            <a:pPr marL="0" indent="0" algn="l">
              <a:lnSpc>
                <a:spcPts val="2900"/>
              </a:lnSpc>
              <a:buNone/>
            </a:pPr>
            <a:r>
              <a:rPr lang="en-US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Cursor</a:t>
            </a:r>
            <a:r>
              <a:rPr lang="en-US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에서는 Rule 셋팅에 따라 기초적인 소스코드 생성이 편리했으나</a:t>
            </a:r>
            <a:r>
              <a:rPr lang="en-US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, </a:t>
            </a:r>
            <a:br>
              <a:rPr lang="en-US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</a:br>
            <a:r>
              <a:rPr lang="en-US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Readdy</a:t>
            </a:r>
            <a:r>
              <a:rPr lang="en-US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에서 생성된 Vue 파일은 예제 데이터가 하드코딩되어 사용에 </a:t>
            </a:r>
            <a:r>
              <a:rPr lang="en-US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제한이 있었</a:t>
            </a:r>
            <a:r>
              <a:rPr lang="ko-KR" altLang="en-US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음</a:t>
            </a:r>
            <a:r>
              <a:rPr lang="en-US" altLang="ko-KR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.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 10"/>
          <p:cNvSpPr/>
          <p:nvPr/>
        </p:nvSpPr>
        <p:spPr>
          <a:xfrm>
            <a:off x="863798" y="6426544"/>
            <a:ext cx="12902803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특히 Cursor 툴과 Readdy 툴 간의 연동 문제는 개발 과정의 큰 장애물이었으며</a:t>
            </a:r>
            <a:r>
              <a:rPr lang="en-US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, </a:t>
            </a:r>
            <a:br>
              <a:rPr lang="en-US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</a:br>
            <a:r>
              <a:rPr lang="en-US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Claude</a:t>
            </a:r>
            <a:r>
              <a:rPr lang="en-US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를 통한 물리적 테이블 설계에서도 다수의 </a:t>
            </a:r>
            <a:r>
              <a:rPr lang="en-US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오류가 발견되었</a:t>
            </a:r>
            <a:r>
              <a:rPr lang="ko-KR" altLang="en-US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음</a:t>
            </a:r>
            <a:r>
              <a:rPr lang="en-US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. </a:t>
            </a:r>
          </a:p>
          <a:p>
            <a:pPr marL="0" indent="0" algn="l">
              <a:lnSpc>
                <a:spcPts val="2900"/>
              </a:lnSpc>
              <a:buNone/>
            </a:pPr>
            <a:r>
              <a:rPr lang="en-US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향후 AI Coding</a:t>
            </a:r>
            <a:r>
              <a:rPr lang="ko-KR" altLang="en-US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에서는</a:t>
            </a:r>
            <a:r>
              <a:rPr lang="en-US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 </a:t>
            </a:r>
            <a:r>
              <a:rPr lang="en-US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도구 간 연동성 확보와 AI 생성 </a:t>
            </a:r>
            <a:r>
              <a:rPr lang="en-US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결과물에 대한 검증 </a:t>
            </a:r>
            <a:r>
              <a:rPr lang="en-US" dirty="0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프로세스 </a:t>
            </a:r>
            <a:r>
              <a:rPr lang="en-US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수립이 필요</a:t>
            </a:r>
            <a:r>
              <a:rPr lang="ko-KR" altLang="en-US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함</a:t>
            </a:r>
            <a:r>
              <a:rPr lang="en-US" altLang="ko-KR">
                <a:solidFill>
                  <a:srgbClr val="3D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.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632</Words>
  <Application>Microsoft Office PowerPoint</Application>
  <PresentationFormat>사용자 지정</PresentationFormat>
  <Paragraphs>57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Source Sans Pro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Kim Jaeson</cp:lastModifiedBy>
  <cp:revision>1</cp:revision>
  <dcterms:created xsi:type="dcterms:W3CDTF">2025-04-22T10:34:40Z</dcterms:created>
  <dcterms:modified xsi:type="dcterms:W3CDTF">2025-04-22T11:07:54Z</dcterms:modified>
</cp:coreProperties>
</file>