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f606c4c-1677-4bc4-917a-d741e92f2e8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3242066-851d-49a5-b2a3-f566eeaf8a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ec40d0-4bf8-401b-980f-e5f0b9a32e1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ab837c2-3ab7-4eba-9567-3bdd5999d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bb9a129-4eec-48fd-86a0-2878eb2418c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ae8c84-d2d1-49c1-b6ef-e7ebba8974d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a0f16f7-4e86-4fad-bc4e-3a511e4b5d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2539200-2e41-4d4f-a0b8-feaa85f330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91b0c6d-0ca3-4a5b-9cf8-836d65aae20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0215ace-0578-41c6-9243-b49dc193e9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686a1e6-d3b6-403c-8feb-da1e63bc204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cd3320f-dac2-42f6-adb5-65514dcfd31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