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432" r:id="rId2"/>
    <p:sldId id="322" r:id="rId3"/>
    <p:sldId id="438" r:id="rId4"/>
    <p:sldId id="440" r:id="rId5"/>
    <p:sldId id="437" r:id="rId6"/>
    <p:sldId id="439" r:id="rId7"/>
    <p:sldId id="441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40F940"/>
    <a:srgbClr val="FBE5D6"/>
    <a:srgbClr val="F9F2E5"/>
    <a:srgbClr val="FF40FF"/>
    <a:srgbClr val="FFF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45"/>
  </p:normalViewPr>
  <p:slideViewPr>
    <p:cSldViewPr snapToGrid="0" showGuides="1">
      <p:cViewPr varScale="1">
        <p:scale>
          <a:sx n="89" d="100"/>
          <a:sy n="89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F1AB-AEAD-1B47-B8AF-3B964BB422DE}" type="datetimeFigureOut">
              <a:rPr kumimoji="1" lang="ko-Kore-KR" altLang="en-US" smtClean="0"/>
              <a:t>04/22/2025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DA7E-CFF1-1D4D-B666-0BE077CCA3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E1E-74C6-4796-52DC-09ADF49F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70C16-FC27-424D-1BBA-300E3C03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66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77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B0400-E265-33A2-174A-E4A4B73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A4D-1A3E-F343-B797-8B1F48F633B5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F5203-25FD-3FEF-99E6-78EE9086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24D2-794D-C63D-525E-0A3458C2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1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1642-AB9C-25F1-428A-84F1BB3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C1635-BBFE-2CCC-F266-67FEC0DE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FEEF-D506-209B-E0C9-B9BAE410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F87D1-FD7F-5236-B2A9-78E9FFA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99B9-874F-2148-8086-A21CCF93337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F3B03-1DFA-25BE-2046-B3F486E3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86352-8290-E095-C9AA-747242F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90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86FC-CE7C-A5AF-99C6-FE17DBC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34104-AEEE-7882-FDF3-C54E5ABDC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A5F78-5EC9-7A6B-3815-9D522085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54C6F-FF96-22AD-D82B-8B6298F0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8DC7-7BA3-4E43-81BF-E3DBBFEFD377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452B9-7556-E78D-1AA3-3B9EEAC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3FE26-713D-D56D-E0E0-D6D323BB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01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8374-4852-EE3C-93AC-C81D08C9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9ECD1-6D9A-A4A5-E5E5-C4CCE327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A990-1317-AC88-D697-9DCBA60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2AA-6033-824E-96DA-5E9D118E203F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F4A0-7410-36BE-ED0B-4B05DCB2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130C3-7F8B-0C8D-C3ED-C1E4FCE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67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A55F6-9635-A577-4C96-1A0556CA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445BD-B221-9945-B9BF-FA53FD8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EE2D0-AE6B-82B1-B0ED-D55641C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8E5-5400-0544-83CE-D347B8950DF0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7CC3-8062-D56A-56AE-C551380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8639F-870D-279E-FF39-138729A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25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9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D263A-04F6-FA1C-120D-8F9ECA9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10515600" cy="2940307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2C993-05DD-4950-27A8-F58168D5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76832"/>
            <a:ext cx="10515600" cy="3012819"/>
          </a:xfrm>
        </p:spPr>
        <p:txBody>
          <a:bodyPr lIns="4320000" anchor="ctr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ECA0A-91B3-0A9E-E47A-7E2E2686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370-2619-BD4A-AFFA-D3CB7CA3BEE0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49D39-2DB5-9100-774E-072215E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2937-920E-0822-3C12-1E5B9F0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73408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orient="horz" pos="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10515600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533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9CAE-7CB1-229D-52A5-048FBEB5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96B7-D6C5-24E6-A544-36CD62160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747C-1CDC-9734-8F2C-17549F74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048E5-01E3-519A-B741-76C639D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3BAA-7A4D-194F-8278-A7490CE5430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D4660-09D7-A883-6FD5-67EF1B34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1480-D0F1-B481-53A7-C0AAB9F1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F32D6621-CBE2-A60C-03E9-EEF3CF850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448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5189538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EF4C3B9-C73A-5D70-3888-9B0B3B9F3C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63736" y="1992313"/>
            <a:ext cx="5189538" cy="43164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3300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FE0A-EFE6-2431-7316-D1151681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1108"/>
            <a:ext cx="5157787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87B9C-6C09-7596-81BF-EF681774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3103"/>
            <a:ext cx="5157787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7327C-EA11-FEFD-5372-A90BCDFE0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1108"/>
            <a:ext cx="5183188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88421-D7E0-3875-FFB2-4B6A0C72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3103"/>
            <a:ext cx="5183188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25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030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2025-04-22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00C93-326C-C6AB-FE5A-E2143C24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3670"/>
            <a:ext cx="10432097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B3E-5EDF-9895-4EC3-A479DD78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F7788-7944-AA08-3574-8DE6AE81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500" y="6492030"/>
            <a:ext cx="972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B479-BA72-DD43-A22A-45AB2DA4370E}" type="datetime1">
              <a:rPr kumimoji="1" lang="ko-KR" altLang="en-US" smtClean="0"/>
              <a:pPr/>
              <a:t>2025-04-22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C076-C134-46B6-D2AE-AF38DA778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4527" y="6492030"/>
            <a:ext cx="41148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52E59-3E1E-C301-9054-D5D426ECA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7889" y="6492030"/>
            <a:ext cx="2556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9DCAD3D-D47C-4209-59B6-F88958D18FED}"/>
              </a:ext>
            </a:extLst>
          </p:cNvPr>
          <p:cNvCxnSpPr>
            <a:cxnSpLocks/>
          </p:cNvCxnSpPr>
          <p:nvPr userDrawn="1"/>
        </p:nvCxnSpPr>
        <p:spPr>
          <a:xfrm>
            <a:off x="550863" y="956304"/>
            <a:ext cx="1106201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7DC1B-B39A-8147-A8C6-B6DA2A89786D}"/>
              </a:ext>
            </a:extLst>
          </p:cNvPr>
          <p:cNvSpPr txBox="1"/>
          <p:nvPr userDrawn="1"/>
        </p:nvSpPr>
        <p:spPr>
          <a:xfrm>
            <a:off x="550863" y="6479372"/>
            <a:ext cx="3151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© 2024. Ryu </a:t>
            </a:r>
            <a:r>
              <a:rPr kumimoji="1" lang="en-US" altLang="ko-KR" sz="1050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Haesik</a:t>
            </a:r>
            <a:r>
              <a:rPr kumimoji="1" lang="ko-KR" altLang="en-US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all rights reserved.</a:t>
            </a:r>
            <a:endParaRPr kumimoji="1" lang="ko-KR" altLang="en-US" sz="1050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9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2" r:id="rId5"/>
    <p:sldLayoutId id="2147483663" r:id="rId6"/>
    <p:sldLayoutId id="2147483653" r:id="rId7"/>
    <p:sldLayoutId id="2147483660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5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>
              <a:lumMod val="85000"/>
              <a:lumOff val="15000"/>
            </a:schemeClr>
          </a:solidFill>
          <a:latin typeface="Pretendard ExtraBold" panose="02000503000000020004" pitchFamily="2" charset="-127"/>
          <a:ea typeface="Pretendard ExtraBold" panose="02000503000000020004" pitchFamily="2" charset="-127"/>
          <a:cs typeface="Pretendard ExtraBold" panose="02000503000000020004" pitchFamily="2" charset="-127"/>
        </a:defRPr>
      </a:lvl1pPr>
    </p:titleStyle>
    <p:bodyStyle>
      <a:lvl1pPr marL="372600" indent="-372600" algn="l" defTabSz="914400" rtl="0" eaLnBrk="1" latinLnBrk="0" hangingPunct="1">
        <a:lnSpc>
          <a:spcPts val="2400"/>
        </a:lnSpc>
        <a:spcBef>
          <a:spcPts val="1600"/>
        </a:spcBef>
        <a:buFont typeface="Wingdings" pitchFamily="2" charset="2"/>
        <a:buChar char="ü"/>
        <a:defRPr sz="2000" b="1" i="0" kern="1200" baseline="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 Medium" panose="02000503000000020004" pitchFamily="2" charset="-127"/>
          <a:cs typeface="Pretendard Medium" panose="02000503000000020004" pitchFamily="2" charset="-127"/>
        </a:defRPr>
      </a:lvl1pPr>
      <a:lvl2pPr marL="685800" indent="-228600" algn="l" defTabSz="914400" rtl="0" eaLnBrk="1" latinLnBrk="0" hangingPunct="1">
        <a:lnSpc>
          <a:spcPts val="2400"/>
        </a:lnSpc>
        <a:spcBef>
          <a:spcPts val="11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529" userDrawn="1">
          <p15:clr>
            <a:srgbClr val="F26B43"/>
          </p15:clr>
        </p15:guide>
        <p15:guide id="7" pos="7151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083E76-3363-0BA3-DBAC-A87AD06C31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8" r="23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3E9DE6E-11AA-7511-BE73-97C5348F1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701091"/>
            <a:ext cx="4572000" cy="1032736"/>
          </a:xfrm>
        </p:spPr>
        <p:txBody>
          <a:bodyPr>
            <a:noAutofit/>
          </a:bodyPr>
          <a:lstStyle/>
          <a:p>
            <a:r>
              <a:rPr kumimoji="1" lang="en-US" altLang="ko-KR" sz="3600" dirty="0" smtClean="0">
                <a:solidFill>
                  <a:schemeClr val="bg1"/>
                </a:solidFill>
              </a:rPr>
              <a:t>5. </a:t>
            </a:r>
            <a:r>
              <a:rPr kumimoji="1" lang="ko-KR" altLang="en-US" sz="3600" dirty="0" err="1" smtClean="0">
                <a:solidFill>
                  <a:schemeClr val="bg1"/>
                </a:solidFill>
              </a:rPr>
              <a:t>박윤정최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6" name="제목 7">
            <a:extLst>
              <a:ext uri="{FF2B5EF4-FFF2-40B4-BE49-F238E27FC236}">
                <a16:creationId xmlns:a16="http://schemas.microsoft.com/office/drawing/2014/main" id="{09A29BCE-E17F-AE2A-11D3-AE5BD573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428999"/>
            <a:ext cx="11090276" cy="858067"/>
          </a:xfrm>
        </p:spPr>
        <p:txBody>
          <a:bodyPr>
            <a:normAutofit/>
          </a:bodyPr>
          <a:lstStyle/>
          <a:p>
            <a:pPr algn="r"/>
            <a:endParaRPr lang="ko-KR" alt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96966B3D-D040-269F-9383-B3184DC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</a:t>
            </a:r>
            <a:r>
              <a:rPr lang="en-US" altLang="ko-KR" dirty="0"/>
              <a:t>AI</a:t>
            </a:r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플랫폼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DAE3CE2-E0B1-1BF0-3A96-7349771F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생성형 </a:t>
            </a:r>
            <a:r>
              <a:rPr lang="en" altLang="ko-KR" dirty="0"/>
              <a:t>AI</a:t>
            </a:r>
          </a:p>
          <a:p>
            <a:pPr lvl="1"/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en-US" altLang="ko-KR" dirty="0" smtClean="0"/>
              <a:t>4.0, </a:t>
            </a:r>
            <a:r>
              <a:rPr lang="en-US" altLang="ko-KR" dirty="0"/>
              <a:t>Claude 3.7 </a:t>
            </a:r>
            <a:r>
              <a:rPr lang="en-US" altLang="ko-KR" dirty="0" smtClean="0"/>
              <a:t>Sonnet, Perplexity</a:t>
            </a:r>
            <a:endParaRPr lang="en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비디오</a:t>
            </a:r>
            <a:r>
              <a:rPr lang="en-US" altLang="ko-KR" dirty="0"/>
              <a:t>/</a:t>
            </a:r>
            <a:r>
              <a:rPr lang="ko-KR" altLang="en-US" dirty="0"/>
              <a:t>음성 생성 </a:t>
            </a:r>
            <a:r>
              <a:rPr lang="en" altLang="ko-KR" dirty="0"/>
              <a:t>AI</a:t>
            </a:r>
          </a:p>
          <a:p>
            <a:pPr lvl="1"/>
            <a:r>
              <a:rPr lang="en-US" altLang="ko-KR" dirty="0" err="1" smtClean="0"/>
              <a:t>Readdy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Creatie</a:t>
            </a:r>
            <a:r>
              <a:rPr lang="en-US" altLang="ko-KR" dirty="0" smtClean="0"/>
              <a:t> AI), </a:t>
            </a:r>
            <a:r>
              <a:rPr lang="en-US" altLang="ko-KR" dirty="0" err="1"/>
              <a:t>Figma</a:t>
            </a:r>
            <a:endParaRPr lang="en" altLang="ko-KR" dirty="0"/>
          </a:p>
          <a:p>
            <a:pPr lvl="1"/>
            <a:endParaRPr lang="en" altLang="ko-KR" dirty="0"/>
          </a:p>
          <a:p>
            <a:r>
              <a:rPr lang="en" altLang="ko-KR" dirty="0"/>
              <a:t>AI </a:t>
            </a:r>
            <a:r>
              <a:rPr lang="ko-KR" altLang="en-US" dirty="0"/>
              <a:t>개발 </a:t>
            </a:r>
            <a:r>
              <a:rPr lang="en" altLang="ko-KR" dirty="0"/>
              <a:t>IDE &amp; </a:t>
            </a:r>
            <a:r>
              <a:rPr lang="ko-KR" altLang="en-US" dirty="0"/>
              <a:t>코드 </a:t>
            </a:r>
            <a:r>
              <a:rPr lang="ko-KR" altLang="en-US" dirty="0" err="1" smtClean="0"/>
              <a:t>어시스턴트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Cursor, </a:t>
            </a:r>
            <a:r>
              <a:rPr lang="en-US" altLang="ko-KR" dirty="0" err="1" smtClean="0"/>
              <a:t>Copliot</a:t>
            </a:r>
            <a:r>
              <a:rPr lang="en-US" altLang="ko-KR" dirty="0"/>
              <a:t>, ERD </a:t>
            </a:r>
            <a:r>
              <a:rPr lang="en-US" altLang="ko-KR" dirty="0" smtClean="0"/>
              <a:t>Editor, </a:t>
            </a:r>
            <a:r>
              <a:rPr lang="en-US" altLang="ko-KR" dirty="0"/>
              <a:t>SQL.AI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4130E-019D-1691-D8C6-E90C69D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FCDC693-A16D-48C9-AD04-4C903078EA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0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System </a:t>
            </a:r>
            <a:r>
              <a:rPr kumimoji="1" lang="ko-KR" altLang="en-US" dirty="0" smtClean="0"/>
              <a:t>구성도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3341" y="1990165"/>
            <a:ext cx="3108960" cy="1376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시스템 관리 </a:t>
            </a:r>
            <a:r>
              <a:rPr lang="en-US" altLang="ko-KR" b="1" dirty="0" smtClean="0">
                <a:solidFill>
                  <a:schemeClr val="tx1"/>
                </a:solidFill>
              </a:rPr>
              <a:t>Common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(SK C&amp;C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생산성포탈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인증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메뉴관리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12431" y="3679253"/>
            <a:ext cx="3108960" cy="13769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시스템 관리 </a:t>
            </a:r>
            <a:r>
              <a:rPr lang="en-US" altLang="ko-KR" b="1" dirty="0" smtClean="0">
                <a:solidFill>
                  <a:schemeClr val="tx1"/>
                </a:solidFill>
              </a:rPr>
              <a:t>API Gateway</a:t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en-US" altLang="ko-KR" sz="1400" b="1" dirty="0" smtClean="0">
                <a:solidFill>
                  <a:schemeClr val="tx1"/>
                </a:solidFill>
              </a:rPr>
              <a:t>(SK C&amp;C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생산성포탈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66526" y="1990164"/>
            <a:ext cx="3108960" cy="137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BFF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[Front]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66526" y="4649096"/>
            <a:ext cx="3108960" cy="137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[Back-End API]</a:t>
            </a:r>
          </a:p>
        </p:txBody>
      </p:sp>
      <p:cxnSp>
        <p:nvCxnSpPr>
          <p:cNvPr id="12" name="직선 화살표 연결선 11"/>
          <p:cNvCxnSpPr>
            <a:endCxn id="8" idx="1"/>
          </p:cNvCxnSpPr>
          <p:nvPr/>
        </p:nvCxnSpPr>
        <p:spPr>
          <a:xfrm>
            <a:off x="2689412" y="3367143"/>
            <a:ext cx="1523019" cy="1000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8" idx="3"/>
            <a:endCxn id="9" idx="1"/>
          </p:cNvCxnSpPr>
          <p:nvPr/>
        </p:nvCxnSpPr>
        <p:spPr>
          <a:xfrm flipV="1">
            <a:off x="7321391" y="2678654"/>
            <a:ext cx="445135" cy="1689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7321391" y="4367743"/>
            <a:ext cx="445135" cy="969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9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90" y="193041"/>
            <a:ext cx="10432097" cy="762634"/>
          </a:xfrm>
        </p:spPr>
        <p:txBody>
          <a:bodyPr/>
          <a:lstStyle/>
          <a:p>
            <a:r>
              <a:rPr lang="ko-KR" altLang="en-US" dirty="0"/>
              <a:t>개발 환경 및 기술 스택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# </a:t>
            </a:r>
            <a:r>
              <a:rPr lang="ko-KR" altLang="en-US" sz="2400" dirty="0" smtClean="0"/>
              <a:t>전체 공통</a:t>
            </a:r>
            <a:endParaRPr lang="en-US" altLang="ko-KR" sz="24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0" dirty="0"/>
              <a:t>Spring Boot 3.4.4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0" dirty="0"/>
              <a:t>Java </a:t>
            </a:r>
            <a:r>
              <a:rPr lang="en-US" altLang="ko-KR" b="0" dirty="0" smtClean="0"/>
              <a:t>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0" dirty="0" err="1"/>
              <a:t>Gradle</a:t>
            </a:r>
            <a:r>
              <a:rPr lang="en-US" altLang="ko-KR" b="0" dirty="0"/>
              <a:t> </a:t>
            </a:r>
            <a:r>
              <a:rPr lang="en-US" altLang="ko-KR" b="0" dirty="0" smtClean="0"/>
              <a:t>8.3</a:t>
            </a:r>
            <a:endParaRPr lang="en-US" altLang="ko-KR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# </a:t>
            </a:r>
            <a:r>
              <a:rPr lang="ko-KR" altLang="en-US" dirty="0" smtClean="0"/>
              <a:t>시스템관리 </a:t>
            </a:r>
            <a:r>
              <a:rPr lang="en-US" altLang="ko-KR" dirty="0" smtClean="0"/>
              <a:t>common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b="0" dirty="0" err="1" smtClean="0"/>
              <a:t>백엔드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: JPA/Hibernate, Swagger/</a:t>
            </a:r>
            <a:r>
              <a:rPr lang="en-US" altLang="ko-KR" b="0" dirty="0" err="1" smtClean="0"/>
              <a:t>OpenAPI</a:t>
            </a:r>
            <a:r>
              <a:rPr lang="en-US" altLang="ko-KR" b="0" dirty="0" smtClean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0" dirty="0" smtClean="0"/>
              <a:t>DB : MySQL, H2 Database, </a:t>
            </a:r>
            <a:r>
              <a:rPr lang="en-US" altLang="ko-KR" b="0" dirty="0" err="1" smtClean="0"/>
              <a:t>Redis</a:t>
            </a:r>
            <a:r>
              <a:rPr lang="en-US" altLang="ko-KR" b="0" dirty="0" smtClean="0"/>
              <a:t>, Apache Kafka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b="0" dirty="0" smtClean="0"/>
              <a:t>인증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보안 </a:t>
            </a:r>
            <a:r>
              <a:rPr lang="en-US" altLang="ko-KR" b="0" dirty="0" smtClean="0"/>
              <a:t>: </a:t>
            </a:r>
            <a:r>
              <a:rPr lang="en-US" altLang="ko-KR" b="0" dirty="0" err="1" smtClean="0"/>
              <a:t>Keycloak</a:t>
            </a:r>
            <a:r>
              <a:rPr lang="en-US" altLang="ko-KR" b="0" dirty="0" smtClean="0"/>
              <a:t>, Spring Security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dirty="0" smtClean="0"/>
              <a:t># BFF, Service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b="0" dirty="0" smtClean="0"/>
              <a:t>웹</a:t>
            </a:r>
            <a:r>
              <a:rPr lang="en-US" altLang="ko-KR" b="0" dirty="0" smtClean="0"/>
              <a:t> : Spring Web MVC, </a:t>
            </a:r>
            <a:r>
              <a:rPr lang="en-US" altLang="ko-KR" b="0" dirty="0" err="1" smtClean="0"/>
              <a:t>Thymeleaf</a:t>
            </a:r>
            <a:r>
              <a:rPr lang="en-US" altLang="ko-KR" b="0" dirty="0" smtClean="0"/>
              <a:t> (</a:t>
            </a:r>
            <a:r>
              <a:rPr lang="ko-KR" altLang="en-US" b="0" dirty="0" smtClean="0"/>
              <a:t>템플릿 엔진</a:t>
            </a:r>
            <a:r>
              <a:rPr lang="en-US" altLang="ko-KR" b="0" dirty="0" smtClean="0"/>
              <a:t>), Spring </a:t>
            </a:r>
            <a:r>
              <a:rPr lang="en-US" altLang="ko-KR" b="0" dirty="0" err="1" smtClean="0"/>
              <a:t>WebFlux</a:t>
            </a:r>
            <a:r>
              <a:rPr lang="en-US" altLang="ko-KR" b="0" dirty="0" smtClean="0"/>
              <a:t> (</a:t>
            </a:r>
            <a:r>
              <a:rPr lang="en-US" altLang="ko-KR" b="0" dirty="0" err="1" smtClean="0"/>
              <a:t>WebClient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사용</a:t>
            </a:r>
            <a:r>
              <a:rPr lang="en-US" altLang="ko-KR" b="0" dirty="0" smtClean="0"/>
              <a:t>)</a:t>
            </a:r>
            <a:endParaRPr lang="ko-KR" altLang="en-US" b="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ko-KR" altLang="en-US" b="0" dirty="0" smtClean="0"/>
              <a:t>인증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보안 </a:t>
            </a:r>
            <a:r>
              <a:rPr lang="en-US" altLang="ko-KR" b="0" dirty="0" smtClean="0"/>
              <a:t>: JWT, Spring Session Core,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b="0" dirty="0" smtClean="0"/>
              <a:t>DB : </a:t>
            </a:r>
            <a:r>
              <a:rPr lang="en-US" altLang="ko-KR" b="0" dirty="0" err="1" smtClean="0"/>
              <a:t>PostgresSql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323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개발 </a:t>
            </a:r>
            <a:r>
              <a:rPr kumimoji="1" lang="en-US" altLang="ko-KR" dirty="0" smtClean="0"/>
              <a:t>Process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5F5A3-B919-5F82-B090-8FC1F462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1. </a:t>
            </a:r>
            <a:r>
              <a:rPr kumimoji="1" lang="ko-KR" altLang="en-US" dirty="0" smtClean="0"/>
              <a:t>요구사항 정의서 제작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(By RFP, GPT, Claude)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1" lang="ko-KR" altLang="en-US" dirty="0" smtClean="0">
                <a:sym typeface="Wingdings" panose="05000000000000000000" pitchFamily="2" charset="2"/>
              </a:rPr>
              <a:t>요구사항 정의서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xlsx</a:t>
            </a:r>
            <a:endParaRPr kumimoji="1"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2. </a:t>
            </a:r>
            <a:r>
              <a:rPr kumimoji="1" lang="ko-KR" altLang="en-US" dirty="0" smtClean="0"/>
              <a:t>메뉴 리스트 제작 </a:t>
            </a:r>
            <a:r>
              <a:rPr kumimoji="1" lang="en-US" altLang="ko-KR" dirty="0" smtClean="0"/>
              <a:t>(By RFP, GPT, Claude)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AI_Hack_LMS</a:t>
            </a:r>
            <a:r>
              <a:rPr kumimoji="1" lang="en-US" altLang="ko-KR" dirty="0" smtClean="0">
                <a:sym typeface="Wingdings" panose="05000000000000000000" pitchFamily="2" charset="2"/>
              </a:rPr>
              <a:t>_</a:t>
            </a:r>
            <a:r>
              <a:rPr kumimoji="1" lang="ko-KR" altLang="en-US" dirty="0" smtClean="0">
                <a:sym typeface="Wingdings" panose="05000000000000000000" pitchFamily="2" charset="2"/>
              </a:rPr>
              <a:t>메뉴 리스트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xlsx</a:t>
            </a:r>
            <a:endParaRPr kumimoji="1" lang="en-US" altLang="ko-KR" dirty="0" smtClean="0"/>
          </a:p>
          <a:p>
            <a:pPr marL="313200" lvl="1" indent="0">
              <a:spcBef>
                <a:spcPts val="600"/>
              </a:spcBef>
              <a:buNone/>
            </a:pPr>
            <a:r>
              <a:rPr kumimoji="1" lang="en-US" altLang="ko-KR" dirty="0" smtClean="0"/>
              <a:t>2-1 </a:t>
            </a:r>
            <a:r>
              <a:rPr kumimoji="1" lang="ko-KR" altLang="en-US" dirty="0" smtClean="0"/>
              <a:t>메뉴 소스 리스트 제작 </a:t>
            </a:r>
            <a:r>
              <a:rPr kumimoji="1" lang="en-US" altLang="ko-KR" dirty="0" smtClean="0"/>
              <a:t>(By GPT, Claude)</a:t>
            </a:r>
          </a:p>
          <a:p>
            <a:pPr marL="313200" lvl="1" indent="0">
              <a:spcBef>
                <a:spcPts val="600"/>
              </a:spcBef>
              <a:buNone/>
            </a:pPr>
            <a:r>
              <a:rPr kumimoji="1" lang="en-US" altLang="ko-KR" dirty="0" smtClean="0"/>
              <a:t>2-2 HTML </a:t>
            </a:r>
            <a:r>
              <a:rPr kumimoji="1" lang="ko-KR" altLang="en-US" dirty="0" smtClean="0"/>
              <a:t>파일 생성 </a:t>
            </a:r>
            <a:r>
              <a:rPr kumimoji="1" lang="en-US" altLang="ko-KR" dirty="0" smtClean="0"/>
              <a:t>(By GPT, Cursor AI)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HTML</a:t>
            </a:r>
            <a:r>
              <a:rPr kumimoji="1" lang="ko-KR" altLang="en-US" dirty="0" smtClean="0">
                <a:sym typeface="Wingdings" panose="05000000000000000000" pitchFamily="2" charset="2"/>
              </a:rPr>
              <a:t>파일생성스크립트</a:t>
            </a:r>
            <a:r>
              <a:rPr kumimoji="1" lang="en-US" altLang="ko-KR" dirty="0" smtClean="0">
                <a:sym typeface="Wingdings" panose="05000000000000000000" pitchFamily="2" charset="2"/>
              </a:rPr>
              <a:t>.txt</a:t>
            </a:r>
          </a:p>
          <a:p>
            <a:pPr marL="313200" lvl="1" indent="0">
              <a:spcBef>
                <a:spcPts val="600"/>
              </a:spcBef>
              <a:buNone/>
            </a:pPr>
            <a:r>
              <a:rPr kumimoji="1" lang="en-US" altLang="ko-KR" dirty="0" smtClean="0">
                <a:sym typeface="Wingdings" panose="05000000000000000000" pitchFamily="2" charset="2"/>
              </a:rPr>
              <a:t>2-3 Controller </a:t>
            </a:r>
            <a:r>
              <a:rPr kumimoji="1" lang="ko-KR" altLang="en-US" dirty="0" smtClean="0">
                <a:sym typeface="Wingdings" panose="05000000000000000000" pitchFamily="2" charset="2"/>
              </a:rPr>
              <a:t>파일 생성</a:t>
            </a:r>
            <a:r>
              <a:rPr kumimoji="1" lang="en-US" altLang="ko-KR" dirty="0" smtClean="0">
                <a:sym typeface="Wingdings" panose="05000000000000000000" pitchFamily="2" charset="2"/>
              </a:rPr>
              <a:t>( By GPT, Cursor AI)  view_controller.txt</a:t>
            </a:r>
            <a:endParaRPr kumimoji="1"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3. UI </a:t>
            </a:r>
            <a:r>
              <a:rPr kumimoji="1" lang="ko-KR" altLang="en-US" dirty="0" smtClean="0"/>
              <a:t>이미지 제작 </a:t>
            </a:r>
            <a:r>
              <a:rPr kumimoji="1" lang="en-US" altLang="ko-KR" dirty="0" smtClean="0"/>
              <a:t>(By </a:t>
            </a:r>
            <a:r>
              <a:rPr kumimoji="1" lang="ko-KR" altLang="en-US" dirty="0" smtClean="0"/>
              <a:t>요구사항정의서</a:t>
            </a:r>
            <a:r>
              <a:rPr kumimoji="1" lang="en-US" altLang="ko-KR" dirty="0" smtClean="0"/>
              <a:t>, </a:t>
            </a:r>
            <a:r>
              <a:rPr kumimoji="1" lang="en-US" altLang="ko-KR" dirty="0" err="1" smtClean="0"/>
              <a:t>Readdy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CreatieAI</a:t>
            </a:r>
            <a:r>
              <a:rPr kumimoji="1" lang="en-US" altLang="ko-KR" dirty="0" smtClean="0"/>
              <a:t>), </a:t>
            </a:r>
            <a:r>
              <a:rPr lang="en-US" altLang="ko-KR" dirty="0" err="1" smtClean="0"/>
              <a:t>Figma</a:t>
            </a:r>
            <a:r>
              <a:rPr lang="en-US" altLang="ko-KR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4. DB</a:t>
            </a:r>
            <a:r>
              <a:rPr kumimoji="1" lang="ko-KR" altLang="en-US" dirty="0" smtClean="0"/>
              <a:t>설계 </a:t>
            </a:r>
            <a:r>
              <a:rPr kumimoji="1" lang="en-US" altLang="ko-KR" dirty="0" smtClean="0"/>
              <a:t>(By GPT, SQL AI) </a:t>
            </a:r>
            <a:r>
              <a:rPr kumimoji="1" lang="en-US" altLang="ko-KR" dirty="0">
                <a:sym typeface="Wingdings" panose="05000000000000000000" pitchFamily="2" charset="2"/>
              </a:rPr>
              <a:t> </a:t>
            </a:r>
            <a:r>
              <a:rPr kumimoji="1" lang="en-US" altLang="ko-KR" dirty="0" smtClean="0">
                <a:sym typeface="Wingdings" panose="05000000000000000000" pitchFamily="2" charset="2"/>
              </a:rPr>
              <a:t>LMS_ERD.png, COMMON_ERD.png</a:t>
            </a:r>
            <a:endParaRPr kumimoji="1"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5. UI</a:t>
            </a:r>
            <a:r>
              <a:rPr kumimoji="1" lang="ko-KR" altLang="en-US" dirty="0" smtClean="0"/>
              <a:t>설계서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(By </a:t>
            </a:r>
            <a:r>
              <a:rPr kumimoji="1" lang="ko-KR" altLang="en-US" dirty="0" smtClean="0"/>
              <a:t>요구사항 정의서</a:t>
            </a:r>
            <a:r>
              <a:rPr kumimoji="1" lang="en-US" altLang="ko-KR" dirty="0" smtClean="0"/>
              <a:t>, GPT, Claude)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화면 설계서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en-US" altLang="ko-KR" dirty="0" err="1" smtClean="0">
                <a:sym typeface="Wingdings" panose="05000000000000000000" pitchFamily="2" charset="2"/>
              </a:rPr>
              <a:t>xlsx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>
                <a:sym typeface="Wingdings" panose="05000000000000000000" pitchFamily="2" charset="2"/>
              </a:rPr>
              <a:t>6. </a:t>
            </a:r>
            <a:r>
              <a:rPr kumimoji="1" lang="ko-KR" altLang="en-US" dirty="0" smtClean="0">
                <a:sym typeface="Wingdings" panose="05000000000000000000" pitchFamily="2" charset="2"/>
              </a:rPr>
              <a:t>프로그램 설계서 </a:t>
            </a:r>
            <a:r>
              <a:rPr kumimoji="1" lang="en-US" altLang="ko-KR" dirty="0" smtClean="0">
                <a:sym typeface="Wingdings" panose="05000000000000000000" pitchFamily="2" charset="2"/>
              </a:rPr>
              <a:t>(By </a:t>
            </a:r>
            <a:r>
              <a:rPr kumimoji="1" lang="ko-KR" altLang="en-US" dirty="0" err="1" smtClean="0">
                <a:sym typeface="Wingdings" panose="05000000000000000000" pitchFamily="2" charset="2"/>
              </a:rPr>
              <a:t>요구사헝</a:t>
            </a:r>
            <a:r>
              <a:rPr kumimoji="1" lang="ko-KR" altLang="en-US" dirty="0" smtClean="0">
                <a:sym typeface="Wingdings" panose="05000000000000000000" pitchFamily="2" charset="2"/>
              </a:rPr>
              <a:t> 정의서</a:t>
            </a:r>
            <a:r>
              <a:rPr kumimoji="1" lang="en-US" altLang="ko-KR" dirty="0" smtClean="0">
                <a:sym typeface="Wingdings" panose="05000000000000000000" pitchFamily="2" charset="2"/>
              </a:rPr>
              <a:t>, GPT)  </a:t>
            </a:r>
            <a:r>
              <a:rPr kumimoji="1" lang="ko-KR" altLang="en-US" dirty="0" smtClean="0">
                <a:sym typeface="Wingdings" panose="05000000000000000000" pitchFamily="2" charset="2"/>
              </a:rPr>
              <a:t>프로그램 설계서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xlsx</a:t>
            </a:r>
            <a:endParaRPr kumimoji="1" lang="en-US" altLang="ko-KR" dirty="0" smtClean="0"/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6. </a:t>
            </a:r>
            <a:r>
              <a:rPr kumimoji="1" lang="ko-KR" altLang="en-US" dirty="0" smtClean="0"/>
              <a:t>소스</a:t>
            </a:r>
            <a:r>
              <a:rPr kumimoji="1" lang="en-US" altLang="ko-KR" dirty="0"/>
              <a:t> </a:t>
            </a:r>
            <a:r>
              <a:rPr kumimoji="1" lang="ko-KR" altLang="en-US" dirty="0" smtClean="0"/>
              <a:t>개발 </a:t>
            </a:r>
            <a:r>
              <a:rPr kumimoji="1" lang="en-US" altLang="ko-KR" dirty="0" smtClean="0"/>
              <a:t>(By Cursor, </a:t>
            </a:r>
            <a:r>
              <a:rPr kumimoji="1" lang="en-US" altLang="ko-KR" dirty="0" err="1" smtClean="0"/>
              <a:t>CoPilot</a:t>
            </a:r>
            <a:r>
              <a:rPr kumimoji="1" lang="en-US" altLang="ko-KR" dirty="0" smtClean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1" lang="en-US" altLang="ko-KR" dirty="0" smtClean="0"/>
              <a:t>7. </a:t>
            </a:r>
            <a:r>
              <a:rPr kumimoji="1" lang="ko-KR" altLang="en-US" dirty="0" smtClean="0"/>
              <a:t>테스트 시나리오 작성 </a:t>
            </a:r>
            <a:r>
              <a:rPr kumimoji="1" lang="en-US" altLang="ko-KR" dirty="0" smtClean="0"/>
              <a:t>(By </a:t>
            </a:r>
            <a:r>
              <a:rPr kumimoji="1" lang="ko-KR" altLang="en-US" dirty="0" smtClean="0"/>
              <a:t>요구사항 정의서</a:t>
            </a:r>
            <a:r>
              <a:rPr kumimoji="1" lang="en-US" altLang="ko-KR" dirty="0" smtClean="0"/>
              <a:t>, GPT, Claude) </a:t>
            </a:r>
            <a:r>
              <a:rPr kumimoji="1" lang="en-US" altLang="ko-KR" dirty="0" smtClean="0">
                <a:sym typeface="Wingdings" panose="05000000000000000000" pitchFamily="2" charset="2"/>
              </a:rPr>
              <a:t> </a:t>
            </a:r>
            <a:r>
              <a:rPr kumimoji="1" lang="ko-KR" altLang="en-US" dirty="0" smtClean="0">
                <a:sym typeface="Wingdings" panose="05000000000000000000" pitchFamily="2" charset="2"/>
              </a:rPr>
              <a:t>테스트 시나리오</a:t>
            </a:r>
            <a:r>
              <a:rPr kumimoji="1" lang="en-US" altLang="ko-KR" dirty="0" smtClean="0">
                <a:sym typeface="Wingdings" panose="05000000000000000000" pitchFamily="2" charset="2"/>
              </a:rPr>
              <a:t>.</a:t>
            </a:r>
            <a:r>
              <a:rPr kumimoji="1" lang="en-US" altLang="ko-KR" dirty="0" err="1" smtClean="0">
                <a:sym typeface="Wingdings" panose="05000000000000000000" pitchFamily="2" charset="2"/>
              </a:rPr>
              <a:t>xlsx</a:t>
            </a:r>
            <a:endParaRPr kumimoji="1" lang="en-US" altLang="ko-KR" dirty="0" smtClean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79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화면 </a:t>
            </a:r>
            <a:r>
              <a:rPr kumimoji="1" lang="en-US" altLang="ko-KR" dirty="0" smtClean="0"/>
              <a:t>Sample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13" y="1268413"/>
            <a:ext cx="10279374" cy="5040312"/>
          </a:xfrm>
          <a:prstGeom prst="rect">
            <a:avLst/>
          </a:prstGeom>
        </p:spPr>
      </p:pic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화면 </a:t>
            </a:r>
            <a:r>
              <a:rPr kumimoji="1" lang="en-US" altLang="ko-KR" dirty="0" smtClean="0"/>
              <a:t>Sample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ADAEFC4-FF45-74E2-860B-5DCCEE582F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6858"/>
            <a:ext cx="10515600" cy="480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22544</TotalTime>
  <Words>336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</vt:lpstr>
      <vt:lpstr>Pretendard ExtraBold</vt:lpstr>
      <vt:lpstr>Pretendard Medium</vt:lpstr>
      <vt:lpstr>맑은 고딕</vt:lpstr>
      <vt:lpstr>Arial</vt:lpstr>
      <vt:lpstr>Calibri</vt:lpstr>
      <vt:lpstr>Wingdings</vt:lpstr>
      <vt:lpstr>Office 테마</vt:lpstr>
      <vt:lpstr>PowerPoint 프레젠테이션</vt:lpstr>
      <vt:lpstr>활용한 AI서비스/플랫폼</vt:lpstr>
      <vt:lpstr>System 구성도</vt:lpstr>
      <vt:lpstr>개발 환경 및 기술 스택</vt:lpstr>
      <vt:lpstr>개발 Process</vt:lpstr>
      <vt:lpstr>화면 Sample</vt:lpstr>
      <vt:lpstr>화면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</dc:title>
  <dc:creator>유해식</dc:creator>
  <cp:lastModifiedBy>윤태영(YOON Teayeong)/ICT서비스1팀/SK</cp:lastModifiedBy>
  <cp:revision>289</cp:revision>
  <dcterms:created xsi:type="dcterms:W3CDTF">2024-11-14T07:53:06Z</dcterms:created>
  <dcterms:modified xsi:type="dcterms:W3CDTF">2025-04-22T12:49:20Z</dcterms:modified>
</cp:coreProperties>
</file>