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화면 UI 설계서 (요구사항 기반)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요구사항에 따라 기능 설명이 보강된 사용자 스크린샷 기반 설계 문서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권한관리</a:t>
            </a:r>
          </a:p>
        </p:txBody>
      </p:sp>
      <p:pic>
        <p:nvPicPr>
          <p:cNvPr id="3" name="Picture 2" descr="권한관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520"/>
            <a:ext cx="6519204" cy="4389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[SFR-010]</a:t>
            </a:r>
          </a:p>
          <a:p>
            <a:r>
              <a:t>1. 사용자 권한은 역할별로 구분되며 각 기능 접근 권한을 조정할 수 있어야 한다.</a:t>
            </a:r>
          </a:p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교육과정관리</a:t>
            </a:r>
          </a:p>
        </p:txBody>
      </p:sp>
      <p:pic>
        <p:nvPicPr>
          <p:cNvPr id="3" name="Picture 2" descr="교육과정관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520"/>
            <a:ext cx="6519204" cy="4389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[SFR-008]</a:t>
            </a:r>
          </a:p>
          <a:p>
            <a:r>
              <a:t>1. 교육과정 분류, 유형, 정원 설정 등 기초 정보 관리 기능을 포함해야 한다.</a:t>
            </a:r>
          </a:p>
          <a:p>
            <a:endParaRPr/>
          </a:p>
          <a:p>
            <a:r>
              <a:t>[SFR-012]</a:t>
            </a:r>
          </a:p>
          <a:p>
            <a:r>
              <a:t>1. 과정 개설, 학습자 배정, 수료관리 등 운영 흐름을 구성할 수 있어야 한다.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로그인</a:t>
            </a:r>
          </a:p>
        </p:txBody>
      </p:sp>
      <p:pic>
        <p:nvPicPr>
          <p:cNvPr id="3" name="Picture 2" descr="로그인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520"/>
            <a:ext cx="6519204" cy="4389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[SFR-001]</a:t>
            </a:r>
          </a:p>
          <a:p>
            <a:r>
              <a:t>1. 사용자는 아이디와 비밀번호를 입력하여 로그인할 수 있어야 한다.</a:t>
            </a:r>
          </a:p>
          <a:p>
            <a:r>
              <a:t>2. 로그인 실패 시 오류 메시지를 표시해야 한다.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대시보드</a:t>
            </a:r>
          </a:p>
        </p:txBody>
      </p:sp>
      <p:pic>
        <p:nvPicPr>
          <p:cNvPr id="3" name="Picture 2" descr="대시보드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520"/>
            <a:ext cx="6519204" cy="4389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[SFR-002]</a:t>
            </a:r>
          </a:p>
          <a:p>
            <a:r>
              <a:t>1. 시스템 접속 후 대시보드에 요약 통계 정보를 시각적으로 제공해야 한다.</a:t>
            </a:r>
          </a:p>
          <a:p>
            <a:endParaRPr/>
          </a:p>
          <a:p>
            <a:r>
              <a:t>[SFR-003]</a:t>
            </a:r>
          </a:p>
          <a:p>
            <a:r>
              <a:t>1. 대시보드에서 주요 학습 현황과 상태별 통계를 차트 형태로 보여주어야 한다.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새교육과정생성</a:t>
            </a:r>
          </a:p>
        </p:txBody>
      </p:sp>
      <p:pic>
        <p:nvPicPr>
          <p:cNvPr id="3" name="Picture 2" descr="새교육과정생성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520"/>
            <a:ext cx="6519204" cy="4389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[SFR-006]</a:t>
            </a:r>
          </a:p>
          <a:p>
            <a:r>
              <a:t>1. 새로운 교육과정을 등록하고 기본 정보를 입력할 수 있어야 한다.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학습자관리</a:t>
            </a:r>
          </a:p>
        </p:txBody>
      </p:sp>
      <p:pic>
        <p:nvPicPr>
          <p:cNvPr id="3" name="Picture 2" descr="학습자관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520"/>
            <a:ext cx="6519204" cy="4389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[SFR-004]</a:t>
            </a:r>
          </a:p>
          <a:p>
            <a:r>
              <a:t>1. 관리자는 학습자 목록을 조회하고 상세 정보를 확인할 수 있어야 한다.</a:t>
            </a:r>
          </a:p>
          <a:p>
            <a:endParaRPr/>
          </a:p>
          <a:p>
            <a:r>
              <a:t>[SFR-005]</a:t>
            </a:r>
          </a:p>
          <a:p>
            <a:r>
              <a:t>1. 학습자 정보 일괄 등록 및 수정 기능을 제공해야 한다.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강사관리</a:t>
            </a:r>
          </a:p>
        </p:txBody>
      </p:sp>
      <p:pic>
        <p:nvPicPr>
          <p:cNvPr id="3" name="Picture 2" descr="강사관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520"/>
            <a:ext cx="6519204" cy="4389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[SFR-007]</a:t>
            </a:r>
          </a:p>
          <a:p>
            <a:r>
              <a:t>1. 강사 목록을 관리하고 교육과정과 연결할 수 있어야 한다.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통계및리포트</a:t>
            </a:r>
          </a:p>
        </p:txBody>
      </p:sp>
      <p:pic>
        <p:nvPicPr>
          <p:cNvPr id="3" name="Picture 2" descr="통계및리포트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520"/>
            <a:ext cx="6519204" cy="4389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[SFR-014]</a:t>
            </a:r>
          </a:p>
          <a:p>
            <a:r>
              <a:t>1. 수료율, 진도율 등의 통계를 출력 가능해야 하며, Excel 및 PDF 다운로드 기능이 있어야 한다.</a:t>
            </a:r>
          </a:p>
          <a:p>
            <a:endParaRPr/>
          </a:p>
          <a:p>
            <a:r>
              <a:t>[SFR-015]</a:t>
            </a:r>
          </a:p>
          <a:p>
            <a:r>
              <a:t>1. 통계는 필터링 기능을 통해 기간/과정별로 조회할 수 있어야 한다.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알람관리</a:t>
            </a:r>
          </a:p>
        </p:txBody>
      </p:sp>
      <p:pic>
        <p:nvPicPr>
          <p:cNvPr id="3" name="Picture 2" descr="알람관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520"/>
            <a:ext cx="6519204" cy="4389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[SFR-013]</a:t>
            </a:r>
          </a:p>
          <a:p>
            <a:r>
              <a:t>1. 신청/수강/수료 이벤트에 따라 알림 메시지를 전송할 수 있어야 한다.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시스템설정</a:t>
            </a:r>
          </a:p>
        </p:txBody>
      </p:sp>
      <p:pic>
        <p:nvPicPr>
          <p:cNvPr id="3" name="Picture 2" descr="시스템설정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520"/>
            <a:ext cx="5786438" cy="4389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[SFR-009]</a:t>
            </a:r>
          </a:p>
          <a:p>
            <a:r>
              <a:t>1. 시스템 환경설정 항목을 메뉴별로 ON/OFF로 설정할 수 있어야 한다.</a:t>
            </a:r>
          </a:p>
          <a:p>
            <a:endParaRPr/>
          </a:p>
          <a:p>
            <a:r>
              <a:t>[SFR-011]</a:t>
            </a:r>
          </a:p>
          <a:p>
            <a:r>
              <a:t>1. 시스템 설정 시 관리자만 접근할 수 있는 메뉴 구성이 필요하다.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291</Words>
  <Application>Microsoft Office PowerPoint</Application>
  <PresentationFormat>화면 슬라이드 쇼(4:3)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화면 UI 설계서 (요구사항 기반)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UI 설계서 (요구사항 기반)</dc:title>
  <dc:subject/>
  <dc:creator/>
  <cp:keywords/>
  <dc:description>generated using python-pptx</dc:description>
  <cp:lastModifiedBy>Windows 사용자</cp:lastModifiedBy>
  <cp:revision>1</cp:revision>
  <dcterms:created xsi:type="dcterms:W3CDTF">2013-01-27T09:14:16Z</dcterms:created>
  <dcterms:modified xsi:type="dcterms:W3CDTF">2025-04-22T11:28:07Z</dcterms:modified>
  <cp:category/>
</cp:coreProperties>
</file>