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436" r:id="rId2"/>
    <p:sldId id="432" r:id="rId3"/>
    <p:sldId id="322" r:id="rId4"/>
    <p:sldId id="437" r:id="rId5"/>
    <p:sldId id="438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40F940"/>
    <a:srgbClr val="FBE5D6"/>
    <a:srgbClr val="F9F2E5"/>
    <a:srgbClr val="FF40FF"/>
    <a:srgbClr val="FFF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945"/>
  </p:normalViewPr>
  <p:slideViewPr>
    <p:cSldViewPr snapToGrid="0" showGuides="1">
      <p:cViewPr varScale="1">
        <p:scale>
          <a:sx n="114" d="100"/>
          <a:sy n="114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DF1AB-AEAD-1B47-B8AF-3B964BB422DE}" type="datetimeFigureOut">
              <a:rPr kumimoji="1" lang="ko-Kore-KR" altLang="en-US" smtClean="0"/>
              <a:t>4/22/25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DA7E-CFF1-1D4D-B666-0BE077CCA36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2578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2BDA7E-CFF1-1D4D-B666-0BE077CCA36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25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FE1E-74C6-4796-52DC-09ADF49FB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270C16-FC27-424D-1BBA-300E3C036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6687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3772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AB0400-E265-33A2-174A-E4A4B730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7A4D-1A3E-F343-B797-8B1F48F633B5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CF5203-25FD-3FEF-99E6-78EE9086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A24D2-794D-C63D-525E-0A3458C2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4188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01642-AB9C-25F1-428A-84F1BB37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C1635-BBFE-2CCC-F266-67FEC0DEA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32FEEF-D506-209B-E0C9-B9BAE4109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5F87D1-FD7F-5236-B2A9-78E9FFAB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A99B9-874F-2148-8086-A21CCF933372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F3B03-1DFA-25BE-2046-B3F486E3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F86352-8290-E095-C9AA-747242FA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3905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E86FC-CE7C-A5AF-99C6-FE17DBC1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534104-AEEE-7882-FDF3-C54E5ABDC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CA5F78-5EC9-7A6B-3815-9D522085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54C6F-FF96-22AD-D82B-8B6298F0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98DC7-7BA3-4E43-81BF-E3DBBFEFD377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452B9-7556-E78D-1AA3-3B9EEAC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3FE26-713D-D56D-E0E0-D6D323BB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901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E8374-4852-EE3C-93AC-C81D08C9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29ECD1-6D9A-A4A5-E5E5-C4CCE327B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6A990-1317-AC88-D697-9DCBA603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E82AA-6033-824E-96DA-5E9D118E203F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EF4A0-7410-36BE-ED0B-4B05DCB2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8130C3-7F8B-0C8D-C3ED-C1E4FCE0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9267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8A55F6-9635-A577-4C96-1A0556CA6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445BD-B221-9945-B9BF-FA53FD876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EE2D0-AE6B-82B1-B0ED-D55641C4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38E5-5400-0544-83CE-D347B8950DF0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97CC3-8062-D56A-56AE-C551380F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8639F-870D-279E-FF39-138729A5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6252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90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중간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D263A-04F6-FA1C-120D-8F9ECA9ED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6525"/>
            <a:ext cx="10515600" cy="2940307"/>
          </a:xfrm>
        </p:spPr>
        <p:txBody>
          <a:bodyPr anchor="ctr">
            <a:normAutofit/>
          </a:bodyPr>
          <a:lstStyle>
            <a:lvl1pPr>
              <a:defRPr sz="5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2C993-05DD-4950-27A8-F58168D5C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76832"/>
            <a:ext cx="10515600" cy="3012819"/>
          </a:xfrm>
        </p:spPr>
        <p:txBody>
          <a:bodyPr lIns="4320000" anchor="ctr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ECA0A-91B3-0A9E-E47A-7E2E2686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8370-2619-BD4A-AFFA-D3CB7CA3BEE0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49D39-2DB5-9100-774E-072215E8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D2937-920E-0822-3C12-1E5B9F06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82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73408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pos="7197" userDrawn="1">
          <p15:clr>
            <a:srgbClr val="FBAE40"/>
          </p15:clr>
        </p15:guide>
        <p15:guide id="5" orient="horz" pos="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85"/>
            <a:ext cx="10515600" cy="4316639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84CA97-EF5F-9CBA-FCFA-A27DF95DEF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7" y="1092922"/>
            <a:ext cx="10512425" cy="692329"/>
          </a:xfrm>
        </p:spPr>
        <p:txBody>
          <a:bodyPr anchor="ctr"/>
          <a:lstStyle>
            <a:lvl1pPr marL="0" indent="0" algn="ctr">
              <a:buNone/>
              <a:defRPr b="1" i="0"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53337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pos="7197">
          <p15:clr>
            <a:srgbClr val="FBAE40"/>
          </p15:clr>
        </p15:guide>
        <p15:guide id="5" orient="horz" pos="9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39CAE-7CB1-229D-52A5-048FBEB5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A96B7-D6C5-24E6-A544-36CD62160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8413"/>
            <a:ext cx="5181600" cy="5040312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75747C-1CDC-9734-8F2C-17549F74C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68413"/>
            <a:ext cx="5181600" cy="5040312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048E5-01E3-519A-B741-76C639D7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3BAA-7A4D-194F-8278-A7490CE54303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D4660-09D7-A883-6FD5-67EF1B34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E31480-D0F1-B481-53A7-C0AAB9F1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내용 개체 틀 11">
            <a:extLst>
              <a:ext uri="{FF2B5EF4-FFF2-40B4-BE49-F238E27FC236}">
                <a16:creationId xmlns:a16="http://schemas.microsoft.com/office/drawing/2014/main" id="{F32D6621-CBE2-A60C-03E9-EEF3CF8504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4488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7A7CD-CC88-F858-30F0-B4289D36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F67E7-2283-C67E-D953-BCB786D44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085"/>
            <a:ext cx="5189538" cy="4316639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50567-3BB1-0DFC-2D2D-1B2744D1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9C5E-FCD7-DE42-8EFD-0281DD607362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D923B0-AB00-CDA7-0A62-0B7E508C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837F7-B346-C4B1-EBF9-9EC38C64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843359B5-04C3-7BFB-BCD1-1F45A7E4CA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3041"/>
            <a:ext cx="4640263" cy="356234"/>
          </a:xfrm>
        </p:spPr>
        <p:txBody>
          <a:bodyPr anchor="ctr">
            <a:noAutofit/>
          </a:bodyPr>
          <a:lstStyle>
            <a:lvl1pPr marL="0" indent="0" algn="r">
              <a:buNone/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228600" lvl="0" indent="-228600" algn="r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A84CA97-EF5F-9CBA-FCFA-A27DF95DEF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7" y="1092922"/>
            <a:ext cx="10512425" cy="692329"/>
          </a:xfrm>
        </p:spPr>
        <p:txBody>
          <a:bodyPr anchor="ctr"/>
          <a:lstStyle>
            <a:lvl1pPr marL="0" indent="0" algn="ctr">
              <a:buNone/>
              <a:defRPr b="1" i="0"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BEF4C3B9-C73A-5D70-3888-9B0B3B9F3C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63736" y="1992313"/>
            <a:ext cx="5189538" cy="431641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33008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83">
          <p15:clr>
            <a:srgbClr val="FBAE40"/>
          </p15:clr>
        </p15:guide>
        <p15:guide id="4" pos="7197">
          <p15:clr>
            <a:srgbClr val="FBAE40"/>
          </p15:clr>
        </p15:guide>
        <p15:guide id="5" orient="horz" pos="93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A659-8E09-77FC-DC41-60725D23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4" y="211615"/>
            <a:ext cx="10452213" cy="721995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CFE0A-EFE6-2431-7316-D11516818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1108"/>
            <a:ext cx="5157787" cy="721995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387B9C-6C09-7596-81BF-EF6817747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3103"/>
            <a:ext cx="5157787" cy="4186560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7327C-EA11-FEFD-5372-A90BCDFE0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1108"/>
            <a:ext cx="5183188" cy="721995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788421-D7E0-3875-FFB2-4B6A0C72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03103"/>
            <a:ext cx="5183188" cy="4186560"/>
          </a:xfrm>
        </p:spPr>
        <p:txBody>
          <a:bodyPr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60BDF8B5-E277-A54F-3BB9-71654F2FD5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9554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47258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EA659-8E09-77FC-DC41-60725D23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244" y="211615"/>
            <a:ext cx="10452213" cy="721995"/>
          </a:xfrm>
        </p:spPr>
        <p:txBody>
          <a:bodyPr/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0" name="내용 개체 틀 11">
            <a:extLst>
              <a:ext uri="{FF2B5EF4-FFF2-40B4-BE49-F238E27FC236}">
                <a16:creationId xmlns:a16="http://schemas.microsoft.com/office/drawing/2014/main" id="{60BDF8B5-E277-A54F-3BB9-71654F2FD5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0875" y="199554"/>
            <a:ext cx="4640263" cy="356234"/>
          </a:xfrm>
        </p:spPr>
        <p:txBody>
          <a:bodyPr anchor="ctr">
            <a:noAutofit/>
          </a:bodyPr>
          <a:lstStyle>
            <a:lvl1pPr>
              <a:defRPr kumimoji="1" lang="ko-KR" altLang="en-US" sz="1600" b="1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lang="ko-KR" altLang="en-US" sz="2000" b="1" smtClean="0"/>
            </a:lvl2pPr>
            <a:lvl3pPr marL="914400" indent="0">
              <a:buNone/>
              <a:defRPr lang="ko-KR" altLang="en-US" sz="1800" b="1" smtClean="0"/>
            </a:lvl3pPr>
            <a:lvl4pPr marL="1371600" indent="0">
              <a:buNone/>
              <a:defRPr lang="ko-KR" altLang="en-US" sz="1600" b="1" smtClean="0"/>
            </a:lvl4pPr>
            <a:lvl5pPr marL="1828800" indent="0">
              <a:buNone/>
              <a:defRPr lang="ko-Kore-KR" altLang="en-US" sz="1600" b="1"/>
            </a:lvl5pPr>
          </a:lstStyle>
          <a:p>
            <a:pPr marL="0" lvl="0" indent="0" algn="r">
              <a:buNone/>
            </a:pPr>
            <a:r>
              <a:rPr kumimoji="1"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0306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5D011F-E26A-4E1F-C969-E8DEF2B6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43D7C-9FD0-4748-B310-45443D828283}" type="datetime1">
              <a:rPr kumimoji="1" lang="ko-KR" altLang="en-US" smtClean="0"/>
              <a:t>2025. 4. 22.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AFDA12-1CC8-D528-DD96-20A876D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E9EB8D-7565-667E-25A9-7BC6DFA0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474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E00C93-326C-C6AB-FE5A-E2143C24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93670"/>
            <a:ext cx="10432097" cy="76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53B3E-5EDF-9895-4EC3-A479DD78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8413"/>
            <a:ext cx="10515600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F7788-7944-AA08-3574-8DE6AE815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47500" y="6492030"/>
            <a:ext cx="9720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1B479-BA72-DD43-A22A-45AB2DA4370E}" type="datetime1">
              <a:rPr kumimoji="1" lang="ko-KR" altLang="en-US" smtClean="0"/>
              <a:pPr/>
              <a:t>2025. 4. 22.</a:t>
            </a:fld>
            <a:endParaRPr kumimoji="1" lang="ko-Kore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8C076-C134-46B6-D2AE-AF38DA778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4527" y="6492030"/>
            <a:ext cx="41148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52E59-3E1E-C301-9054-D5D426ECA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7889" y="6492030"/>
            <a:ext cx="2556000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5138D-1898-E241-84F9-F01F84E736C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29DCAD3D-D47C-4209-59B6-F88958D18FED}"/>
              </a:ext>
            </a:extLst>
          </p:cNvPr>
          <p:cNvCxnSpPr>
            <a:cxnSpLocks/>
          </p:cNvCxnSpPr>
          <p:nvPr userDrawn="1"/>
        </p:nvCxnSpPr>
        <p:spPr>
          <a:xfrm>
            <a:off x="550863" y="956304"/>
            <a:ext cx="11062017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EA7DC1B-B39A-8147-A8C6-B6DA2A89786D}"/>
              </a:ext>
            </a:extLst>
          </p:cNvPr>
          <p:cNvSpPr txBox="1"/>
          <p:nvPr userDrawn="1"/>
        </p:nvSpPr>
        <p:spPr>
          <a:xfrm>
            <a:off x="550863" y="6479372"/>
            <a:ext cx="31518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Copyright © 2024. Ryu </a:t>
            </a:r>
            <a:r>
              <a:rPr kumimoji="1" lang="en-US" altLang="ko-KR" sz="1050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Haesik</a:t>
            </a:r>
            <a:r>
              <a:rPr kumimoji="1" lang="ko-KR" altLang="en-US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050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all rights reserved.</a:t>
            </a:r>
            <a:endParaRPr kumimoji="1" lang="ko-KR" altLang="en-US" sz="1050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9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2" r:id="rId4"/>
    <p:sldLayoutId id="2147483652" r:id="rId5"/>
    <p:sldLayoutId id="2147483663" r:id="rId6"/>
    <p:sldLayoutId id="2147483653" r:id="rId7"/>
    <p:sldLayoutId id="2147483660" r:id="rId8"/>
    <p:sldLayoutId id="2147483661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54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>
              <a:lumMod val="85000"/>
              <a:lumOff val="15000"/>
            </a:schemeClr>
          </a:solidFill>
          <a:latin typeface="Pretendard ExtraBold" panose="02000503000000020004" pitchFamily="2" charset="-127"/>
          <a:ea typeface="Pretendard ExtraBold" panose="02000503000000020004" pitchFamily="2" charset="-127"/>
          <a:cs typeface="Pretendard ExtraBold" panose="02000503000000020004" pitchFamily="2" charset="-127"/>
        </a:defRPr>
      </a:lvl1pPr>
    </p:titleStyle>
    <p:bodyStyle>
      <a:lvl1pPr marL="372600" indent="-372600" algn="l" defTabSz="914400" rtl="0" eaLnBrk="1" latinLnBrk="0" hangingPunct="1">
        <a:lnSpc>
          <a:spcPts val="2400"/>
        </a:lnSpc>
        <a:spcBef>
          <a:spcPts val="1600"/>
        </a:spcBef>
        <a:buFont typeface="Wingdings" pitchFamily="2" charset="2"/>
        <a:buChar char="ü"/>
        <a:defRPr sz="2000" b="1" i="0" kern="1200" baseline="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 Medium" panose="02000503000000020004" pitchFamily="2" charset="-127"/>
          <a:cs typeface="Pretendard Medium" panose="02000503000000020004" pitchFamily="2" charset="-127"/>
        </a:defRPr>
      </a:lvl1pPr>
      <a:lvl2pPr marL="685800" indent="-228600" algn="l" defTabSz="914400" rtl="0" eaLnBrk="1" latinLnBrk="0" hangingPunct="1">
        <a:lnSpc>
          <a:spcPts val="2400"/>
        </a:lnSpc>
        <a:spcBef>
          <a:spcPts val="11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0" hangingPunct="1">
        <a:lnSpc>
          <a:spcPts val="24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>
              <a:lumMod val="85000"/>
              <a:lumOff val="15000"/>
            </a:schemeClr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33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pos="529" userDrawn="1">
          <p15:clr>
            <a:srgbClr val="F26B43"/>
          </p15:clr>
        </p15:guide>
        <p15:guide id="7" pos="7151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7A4-A71C-6000-3920-5B03D2BC4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0392"/>
            <a:ext cx="9144000" cy="1233562"/>
          </a:xfrm>
        </p:spPr>
        <p:txBody>
          <a:bodyPr/>
          <a:lstStyle/>
          <a:p>
            <a:r>
              <a:rPr kumimoji="1" lang="ko-KR" altLang="en-US" dirty="0" err="1"/>
              <a:t>해커톤저장</a:t>
            </a:r>
            <a:r>
              <a:rPr kumimoji="1" lang="ko-KR" altLang="en-US" dirty="0"/>
              <a:t>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5C9B65-AD77-5D3A-975F-AE699069F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7" y="1807285"/>
            <a:ext cx="10512425" cy="450143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4000" dirty="0">
                <a:solidFill>
                  <a:schemeClr val="tx1"/>
                </a:solidFill>
              </a:rPr>
              <a:t>발표자료 및 </a:t>
            </a:r>
            <a:r>
              <a:rPr kumimoji="1" lang="ko-KR" altLang="en-US" sz="4000" dirty="0" err="1">
                <a:solidFill>
                  <a:schemeClr val="tx1"/>
                </a:solidFill>
              </a:rPr>
              <a:t>해커톤</a:t>
            </a:r>
            <a:r>
              <a:rPr kumimoji="1" lang="ko-KR" altLang="en-US" sz="4000" dirty="0">
                <a:solidFill>
                  <a:schemeClr val="tx1"/>
                </a:solidFill>
              </a:rPr>
              <a:t> 수행 결과물을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4000" dirty="0">
                <a:solidFill>
                  <a:schemeClr val="tx1"/>
                </a:solidFill>
              </a:rPr>
              <a:t>팀 별 </a:t>
            </a:r>
            <a:r>
              <a:rPr kumimoji="1" lang="en-US" altLang="ko-KR" sz="4000" dirty="0" err="1">
                <a:solidFill>
                  <a:schemeClr val="tx1"/>
                </a:solidFill>
              </a:rPr>
              <a:t>github</a:t>
            </a:r>
            <a:r>
              <a:rPr kumimoji="1" lang="ko-KR" altLang="en-US" sz="4000" dirty="0">
                <a:solidFill>
                  <a:schemeClr val="tx1"/>
                </a:solidFill>
              </a:rPr>
              <a:t> </a:t>
            </a:r>
            <a:r>
              <a:rPr kumimoji="1" lang="en-US" altLang="ko-KR" sz="4000" dirty="0">
                <a:solidFill>
                  <a:schemeClr val="tx1"/>
                </a:solidFill>
              </a:rPr>
              <a:t>root</a:t>
            </a:r>
            <a:r>
              <a:rPr kumimoji="1" lang="ko-KR" altLang="en-US" sz="4000" dirty="0">
                <a:solidFill>
                  <a:schemeClr val="tx1"/>
                </a:solidFill>
              </a:rPr>
              <a:t>에 </a:t>
            </a:r>
            <a:r>
              <a:rPr kumimoji="1" lang="en-US" altLang="ko-KR" sz="4000" dirty="0">
                <a:solidFill>
                  <a:schemeClr val="tx1"/>
                </a:solidFill>
              </a:rPr>
              <a:t>doc</a:t>
            </a:r>
            <a:r>
              <a:rPr kumimoji="1" lang="ko-KR" altLang="en-US" sz="4000" dirty="0">
                <a:solidFill>
                  <a:schemeClr val="tx1"/>
                </a:solidFill>
              </a:rPr>
              <a:t> 폴더에 저장하세요</a:t>
            </a:r>
            <a:r>
              <a:rPr kumimoji="1" lang="en-US" altLang="ko-KR" sz="4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B04774-F7A8-F1F2-117B-7C5F374A33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636125" y="6491288"/>
            <a:ext cx="2555875" cy="228600"/>
          </a:xfrm>
        </p:spPr>
        <p:txBody>
          <a:bodyPr/>
          <a:lstStyle/>
          <a:p>
            <a:fld id="{A205138D-1898-E241-84F9-F01F84E736C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15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083E76-3363-0BA3-DBAC-A87AD06C3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8" r="23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F3E9DE6E-11AA-7511-BE73-97C5348F1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4701091"/>
            <a:ext cx="4572000" cy="1032736"/>
          </a:xfrm>
        </p:spPr>
        <p:txBody>
          <a:bodyPr>
            <a:noAutofit/>
          </a:bodyPr>
          <a:lstStyle/>
          <a:p>
            <a:r>
              <a:rPr kumimoji="1" lang="en-US" altLang="ko-KR" sz="3600" dirty="0">
                <a:solidFill>
                  <a:schemeClr val="bg1"/>
                </a:solidFill>
              </a:rPr>
              <a:t>8.</a:t>
            </a:r>
            <a:r>
              <a:rPr kumimoji="1" lang="ko-KR" altLang="en-US" sz="3600" dirty="0">
                <a:solidFill>
                  <a:schemeClr val="bg1"/>
                </a:solidFill>
              </a:rPr>
              <a:t> </a:t>
            </a:r>
            <a:r>
              <a:rPr kumimoji="1" lang="en-US" altLang="ko-KR" sz="3600" dirty="0">
                <a:solidFill>
                  <a:schemeClr val="bg1"/>
                </a:solidFill>
              </a:rPr>
              <a:t>OLDZCP</a:t>
            </a:r>
            <a:r>
              <a:rPr kumimoji="1" lang="ko-KR" altLang="en-US" sz="3600" dirty="0">
                <a:solidFill>
                  <a:schemeClr val="bg1"/>
                </a:solidFill>
              </a:rPr>
              <a:t>팀</a:t>
            </a:r>
            <a:endParaRPr kumimoji="1" lang="en-US" altLang="ko-K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70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4">
            <a:extLst>
              <a:ext uri="{FF2B5EF4-FFF2-40B4-BE49-F238E27FC236}">
                <a16:creationId xmlns:a16="http://schemas.microsoft.com/office/drawing/2014/main" id="{96966B3D-D040-269F-9383-B3184DC2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활용한 </a:t>
            </a:r>
            <a:r>
              <a:rPr lang="en-US" altLang="ko-KR" dirty="0"/>
              <a:t>AI</a:t>
            </a:r>
            <a:r>
              <a:rPr lang="ko-KR" altLang="en-US" dirty="0"/>
              <a:t>서비스</a:t>
            </a:r>
            <a:r>
              <a:rPr lang="en-US" altLang="ko-KR" dirty="0"/>
              <a:t>/</a:t>
            </a:r>
            <a:r>
              <a:rPr lang="ko-KR" altLang="en-US" dirty="0"/>
              <a:t>플랫폼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0DAE3CE2-E0B1-1BF0-3A96-7349771F4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생성형 </a:t>
            </a:r>
            <a:r>
              <a:rPr lang="en" altLang="ko-KR" dirty="0"/>
              <a:t>AI</a:t>
            </a:r>
          </a:p>
          <a:p>
            <a:pPr lvl="1"/>
            <a:r>
              <a:rPr lang="en" altLang="ko-KR" dirty="0" err="1"/>
              <a:t>ChatGPT</a:t>
            </a:r>
            <a:r>
              <a:rPr lang="en" altLang="ko-KR" dirty="0"/>
              <a:t>, Grok, Claude</a:t>
            </a:r>
          </a:p>
          <a:p>
            <a:pPr lvl="1"/>
            <a:endParaRPr lang="en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/</a:t>
            </a:r>
            <a:r>
              <a:rPr lang="ko-KR" altLang="en-US" dirty="0"/>
              <a:t>비디오</a:t>
            </a:r>
            <a:r>
              <a:rPr lang="en-US" altLang="ko-KR" dirty="0"/>
              <a:t>/</a:t>
            </a:r>
            <a:r>
              <a:rPr lang="ko-KR" altLang="en-US" dirty="0"/>
              <a:t>음성 생성 </a:t>
            </a:r>
            <a:r>
              <a:rPr lang="en" altLang="ko-KR" dirty="0"/>
              <a:t>AI</a:t>
            </a:r>
          </a:p>
          <a:p>
            <a:pPr lvl="1"/>
            <a:r>
              <a:rPr lang="en" altLang="ko-KR" dirty="0" err="1"/>
              <a:t>Readdy</a:t>
            </a:r>
            <a:endParaRPr lang="en" altLang="ko-KR" dirty="0"/>
          </a:p>
          <a:p>
            <a:pPr lvl="1"/>
            <a:endParaRPr lang="en" altLang="ko-KR" dirty="0"/>
          </a:p>
          <a:p>
            <a:r>
              <a:rPr lang="en" altLang="ko-KR" dirty="0"/>
              <a:t>AI </a:t>
            </a:r>
            <a:r>
              <a:rPr lang="ko-KR" altLang="en-US" dirty="0"/>
              <a:t>개발 </a:t>
            </a:r>
            <a:r>
              <a:rPr lang="en" altLang="ko-KR" dirty="0"/>
              <a:t>IDE &amp; </a:t>
            </a:r>
            <a:r>
              <a:rPr lang="ko-KR" altLang="en-US" dirty="0"/>
              <a:t>코드 어시스턴트</a:t>
            </a:r>
          </a:p>
          <a:p>
            <a:pPr lvl="1"/>
            <a:r>
              <a:rPr lang="en-US" altLang="ko-KR" dirty="0"/>
              <a:t>Cursor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44130E-019D-1691-D8C6-E90C69DA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580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47EAB-C75B-794A-A0BD-25395D6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OLDZCP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3186-461E-EA6A-41F3-5B2A3CD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F6A24576-E6E5-B31E-C872-A8BAC5300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04" y="1204011"/>
            <a:ext cx="9005592" cy="5040312"/>
          </a:xfrm>
        </p:spPr>
      </p:pic>
    </p:spTree>
    <p:extLst>
      <p:ext uri="{BB962C8B-B14F-4D97-AF65-F5344CB8AC3E}">
        <p14:creationId xmlns:p14="http://schemas.microsoft.com/office/powerpoint/2010/main" val="737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47EAB-C75B-794A-A0BD-25395D6E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OLDZCP 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8E3186-461E-EA6A-41F3-5B2A3CD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5138D-1898-E241-84F9-F01F84E736C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86D1C37-A456-318F-D2BC-F872140E5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413"/>
            <a:ext cx="4982737" cy="50403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800" b="1" dirty="0"/>
              <a:t>대시보드 화면 구성 및 기능 요약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500" b="1" dirty="0"/>
              <a:t>✅ 핵심 요약 지표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전체 회원 수</a:t>
            </a:r>
            <a:r>
              <a:rPr lang="en-US" altLang="ko-KR" sz="1200" dirty="0"/>
              <a:t>, </a:t>
            </a:r>
            <a:r>
              <a:rPr lang="ko-KR" altLang="en-US" sz="1200" dirty="0"/>
              <a:t>강사 수</a:t>
            </a:r>
            <a:r>
              <a:rPr lang="en-US" altLang="ko-KR" sz="1200" dirty="0"/>
              <a:t>, </a:t>
            </a:r>
            <a:r>
              <a:rPr lang="ko-KR" altLang="en-US" sz="1200" dirty="0"/>
              <a:t>신규 가입자 수</a:t>
            </a:r>
            <a:r>
              <a:rPr lang="en-US" altLang="ko-KR" sz="1200" dirty="0"/>
              <a:t>, </a:t>
            </a:r>
            <a:r>
              <a:rPr lang="ko-KR" altLang="en-US" sz="1200" dirty="0"/>
              <a:t>강사 승인 수를 카드 형태로 표시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관리자용 실시간 운영 현황 확인에 유용</a:t>
            </a:r>
          </a:p>
          <a:p>
            <a:pPr marL="0" indent="0">
              <a:buNone/>
            </a:pPr>
            <a:r>
              <a:rPr lang="ko-KR" altLang="en-US" sz="1500" b="1" dirty="0"/>
              <a:t>📈 월별 가입자 추이 그래프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월별 신규 회원 수 시각화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가입 증가</a:t>
            </a:r>
            <a:r>
              <a:rPr lang="en-US" altLang="ko-KR" sz="1200" dirty="0"/>
              <a:t>/</a:t>
            </a:r>
            <a:r>
              <a:rPr lang="ko-KR" altLang="en-US" sz="1200" dirty="0"/>
              <a:t>감소 패턴 분석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마케팅 캠페인 효과 확인에 활용</a:t>
            </a:r>
          </a:p>
          <a:p>
            <a:endParaRPr lang="ko-KR" altLang="en-US" sz="12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A2A4832-0CA3-D8A6-709F-43D9415F00E1}"/>
              </a:ext>
            </a:extLst>
          </p:cNvPr>
          <p:cNvSpPr txBox="1">
            <a:spLocks/>
          </p:cNvSpPr>
          <p:nvPr/>
        </p:nvSpPr>
        <p:spPr>
          <a:xfrm>
            <a:off x="6306520" y="1817688"/>
            <a:ext cx="4982737" cy="5040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72600" indent="-372600" algn="l" defTabSz="914400" rtl="0" eaLnBrk="1" latinLnBrk="0" hangingPunct="1">
              <a:lnSpc>
                <a:spcPts val="2400"/>
              </a:lnSpc>
              <a:spcBef>
                <a:spcPts val="1600"/>
              </a:spcBef>
              <a:buFont typeface="Wingdings" pitchFamily="2" charset="2"/>
              <a:buChar char="ü"/>
              <a:defRPr sz="2000" b="1" i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defRPr>
            </a:lvl1pPr>
            <a:lvl2pPr marL="685800" indent="-228600" algn="l" defTabSz="914400" rtl="0" eaLnBrk="1" latinLnBrk="0" hangingPunct="1">
              <a:lnSpc>
                <a:spcPts val="24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 marL="11430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 marL="16002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 marL="2057400" indent="-228600" algn="l" defTabSz="914400" rtl="0" eaLnBrk="1" latinLnBrk="0" hangingPunct="1">
              <a:lnSpc>
                <a:spcPts val="24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500" dirty="0"/>
              <a:t>🔔 최근 활동 </a:t>
            </a:r>
            <a:r>
              <a:rPr lang="en-US" altLang="ko-KR" sz="1500" dirty="0"/>
              <a:t>/ </a:t>
            </a:r>
            <a:r>
              <a:rPr lang="ko-KR" altLang="en-US" sz="1500" dirty="0"/>
              <a:t>알림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최신 가입자 및 주요 이벤트 표시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빠른 대응 및 공지 파악 가능</a:t>
            </a:r>
          </a:p>
          <a:p>
            <a:pPr marL="0" indent="0">
              <a:buNone/>
            </a:pPr>
            <a:r>
              <a:rPr lang="ko-KR" altLang="en-US" sz="1500" dirty="0"/>
              <a:t>📋 좌측 메뉴 구성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회원 관리</a:t>
            </a:r>
            <a:r>
              <a:rPr lang="en-US" altLang="ko-KR" sz="1200" dirty="0"/>
              <a:t>, </a:t>
            </a:r>
            <a:r>
              <a:rPr lang="ko-KR" altLang="en-US" sz="1200" dirty="0"/>
              <a:t>강사 </a:t>
            </a:r>
            <a:r>
              <a:rPr lang="en" altLang="ko-KR" sz="1200" dirty="0"/>
              <a:t>POOL, </a:t>
            </a:r>
            <a:r>
              <a:rPr lang="ko-KR" altLang="en-US" sz="1200" dirty="0"/>
              <a:t>교육 유형</a:t>
            </a:r>
            <a:r>
              <a:rPr lang="en-US" altLang="ko-KR" sz="1200" dirty="0"/>
              <a:t>/</a:t>
            </a:r>
            <a:r>
              <a:rPr lang="ko-KR" altLang="en-US" sz="1200" dirty="0"/>
              <a:t>내용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설정 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카테고리별 주요 기능에 빠르게 접근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200" dirty="0"/>
              <a:t>DB </a:t>
            </a:r>
            <a:r>
              <a:rPr lang="ko-KR" altLang="en-US" sz="1200" dirty="0"/>
              <a:t>연결 테스트 및 테이블 확인 기능 포함</a:t>
            </a:r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186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22479</TotalTime>
  <Words>158</Words>
  <Application>Microsoft Macintosh PowerPoint</Application>
  <PresentationFormat>와이드스크린</PresentationFormat>
  <Paragraphs>35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Pretendard</vt:lpstr>
      <vt:lpstr>Pretendard ExtraBold</vt:lpstr>
      <vt:lpstr>Arial</vt:lpstr>
      <vt:lpstr>Calibri</vt:lpstr>
      <vt:lpstr>Wingdings</vt:lpstr>
      <vt:lpstr>Office 테마</vt:lpstr>
      <vt:lpstr>해커톤저장 위치</vt:lpstr>
      <vt:lpstr>PowerPoint 프레젠테이션</vt:lpstr>
      <vt:lpstr>활용한 AI서비스/플랫폼</vt:lpstr>
      <vt:lpstr>OLDZCP </vt:lpstr>
      <vt:lpstr>OLDZCP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</dc:title>
  <dc:creator>유해식</dc:creator>
  <cp:lastModifiedBy>Microsoft Office User</cp:lastModifiedBy>
  <cp:revision>282</cp:revision>
  <dcterms:created xsi:type="dcterms:W3CDTF">2024-11-14T07:53:06Z</dcterms:created>
  <dcterms:modified xsi:type="dcterms:W3CDTF">2025-04-22T10:30:15Z</dcterms:modified>
</cp:coreProperties>
</file>