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2"/>
  </p:notesMasterIdLst>
  <p:sldIdLst>
    <p:sldId id="432" r:id="rId2"/>
    <p:sldId id="440" r:id="rId3"/>
    <p:sldId id="441" r:id="rId4"/>
    <p:sldId id="257" r:id="rId5"/>
    <p:sldId id="258" r:id="rId6"/>
    <p:sldId id="259" r:id="rId7"/>
    <p:sldId id="260" r:id="rId8"/>
    <p:sldId id="261" r:id="rId9"/>
    <p:sldId id="262" r:id="rId10"/>
    <p:sldId id="263" r:id="rId11"/>
  </p:sldIdLst>
  <p:sldSz cx="12192000" cy="6858000"/>
  <p:notesSz cx="6858000" cy="9144000"/>
  <p:defaultTextStyle>
    <a:defPPr>
      <a:defRPr lang="ko-Kore-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F940"/>
    <a:srgbClr val="0C0C0C"/>
    <a:srgbClr val="FBE5D6"/>
    <a:srgbClr val="F9F2E5"/>
    <a:srgbClr val="FF40FF"/>
    <a:srgbClr val="FFF0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51"/>
    <p:restoredTop sz="90945"/>
  </p:normalViewPr>
  <p:slideViewPr>
    <p:cSldViewPr snapToGrid="0" showGuides="1">
      <p:cViewPr varScale="1">
        <p:scale>
          <a:sx n="114" d="100"/>
          <a:sy n="114" d="100"/>
        </p:scale>
        <p:origin x="992" y="176"/>
      </p:cViewPr>
      <p:guideLst/>
    </p:cSldViewPr>
  </p:slideViewPr>
  <p:notesTextViewPr>
    <p:cViewPr>
      <p:scale>
        <a:sx n="1" d="1"/>
        <a:sy n="1" d="1"/>
      </p:scale>
      <p:origin x="0" y="0"/>
    </p:cViewPr>
  </p:notesTextViewPr>
  <p:sorterViewPr>
    <p:cViewPr>
      <p:scale>
        <a:sx n="1" d="1"/>
        <a:sy n="1" d="1"/>
      </p:scale>
      <p:origin x="0" y="0"/>
    </p:cViewPr>
  </p:sorterViewPr>
  <p:notesViewPr>
    <p:cSldViewPr snapToGrid="0" showGuides="1">
      <p:cViewPr varScale="1">
        <p:scale>
          <a:sx n="97" d="100"/>
          <a:sy n="97" d="100"/>
        </p:scale>
        <p:origin x="4328" y="20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ore-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2DF1AB-AEAD-1B47-B8AF-3B964BB422DE}" type="datetimeFigureOut">
              <a:rPr kumimoji="1" lang="ko-Kore-KR" altLang="en-US" smtClean="0"/>
              <a:t>2025. 4. 22.</a:t>
            </a:fld>
            <a:endParaRPr kumimoji="1" lang="ko-Kore-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ore-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ore-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2BDA7E-CFF1-1D4D-B666-0BE077CCA364}" type="slidenum">
              <a:rPr kumimoji="1" lang="ko-Kore-KR" altLang="en-US" smtClean="0"/>
              <a:t>‹#›</a:t>
            </a:fld>
            <a:endParaRPr kumimoji="1" lang="ko-Kore-KR" altLang="en-US"/>
          </a:p>
        </p:txBody>
      </p:sp>
    </p:spTree>
    <p:extLst>
      <p:ext uri="{BB962C8B-B14F-4D97-AF65-F5344CB8AC3E}">
        <p14:creationId xmlns:p14="http://schemas.microsoft.com/office/powerpoint/2010/main" val="2242578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152BDA7E-CFF1-1D4D-B666-0BE077CCA364}" type="slidenum">
              <a:rPr kumimoji="1" lang="ko-Kore-KR" altLang="en-US" smtClean="0"/>
              <a:t>2</a:t>
            </a:fld>
            <a:endParaRPr kumimoji="1" lang="ko-Kore-KR" altLang="en-US"/>
          </a:p>
        </p:txBody>
      </p:sp>
    </p:spTree>
    <p:extLst>
      <p:ext uri="{BB962C8B-B14F-4D97-AF65-F5344CB8AC3E}">
        <p14:creationId xmlns:p14="http://schemas.microsoft.com/office/powerpoint/2010/main" val="3141387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152BDA7E-CFF1-1D4D-B666-0BE077CCA364}" type="slidenum">
              <a:rPr kumimoji="1" lang="ko-Kore-KR" altLang="en-US" smtClean="0"/>
              <a:t>3</a:t>
            </a:fld>
            <a:endParaRPr kumimoji="1" lang="ko-Kore-KR" altLang="en-US"/>
          </a:p>
        </p:txBody>
      </p:sp>
    </p:spTree>
    <p:extLst>
      <p:ext uri="{BB962C8B-B14F-4D97-AF65-F5344CB8AC3E}">
        <p14:creationId xmlns:p14="http://schemas.microsoft.com/office/powerpoint/2010/main" val="3291763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035FE1E-74C6-4796-52DC-09ADF49FB180}"/>
              </a:ext>
            </a:extLst>
          </p:cNvPr>
          <p:cNvSpPr>
            <a:spLocks noGrp="1"/>
          </p:cNvSpPr>
          <p:nvPr>
            <p:ph type="ctrTitle"/>
          </p:nvPr>
        </p:nvSpPr>
        <p:spPr>
          <a:xfrm>
            <a:off x="1524000" y="1122363"/>
            <a:ext cx="9144000" cy="2387600"/>
          </a:xfrm>
        </p:spPr>
        <p:txBody>
          <a:bodyPr anchor="ctr">
            <a:normAutofit/>
          </a:bodyPr>
          <a:lstStyle>
            <a:lvl1pPr algn="ctr">
              <a:defRPr sz="6600">
                <a:solidFill>
                  <a:schemeClr val="tx1">
                    <a:lumMod val="75000"/>
                    <a:lumOff val="25000"/>
                  </a:schemeClr>
                </a:solidFill>
              </a:defRPr>
            </a:lvl1pPr>
          </a:lstStyle>
          <a:p>
            <a:r>
              <a:rPr kumimoji="1" lang="ko-KR" altLang="en-US" dirty="0"/>
              <a:t>마스터 제목 스타일 편집</a:t>
            </a:r>
            <a:endParaRPr kumimoji="1" lang="ko-Kore-KR" altLang="en-US"/>
          </a:p>
        </p:txBody>
      </p:sp>
      <p:sp>
        <p:nvSpPr>
          <p:cNvPr id="3" name="부제목 2">
            <a:extLst>
              <a:ext uri="{FF2B5EF4-FFF2-40B4-BE49-F238E27FC236}">
                <a16:creationId xmlns:a16="http://schemas.microsoft.com/office/drawing/2014/main" id="{9A270C16-FC27-424D-1BBA-300E3C0363C6}"/>
              </a:ext>
            </a:extLst>
          </p:cNvPr>
          <p:cNvSpPr>
            <a:spLocks noGrp="1"/>
          </p:cNvSpPr>
          <p:nvPr>
            <p:ph type="subTitle" idx="1"/>
          </p:nvPr>
        </p:nvSpPr>
        <p:spPr>
          <a:xfrm>
            <a:off x="1524000" y="3602037"/>
            <a:ext cx="9144000" cy="2706687"/>
          </a:xfrm>
        </p:spPr>
        <p:txBody>
          <a:bodyPr anchor="ctr"/>
          <a:lstStyle>
            <a:lvl1pPr marL="0" indent="0" algn="ctr">
              <a:buNone/>
              <a:defRPr sz="24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ko-KR" altLang="en-US" dirty="0"/>
              <a:t>클릭하여 마스터 부제목 스타일 편집</a:t>
            </a:r>
            <a:endParaRPr kumimoji="1" lang="ko-Kore-KR" altLang="en-US"/>
          </a:p>
        </p:txBody>
      </p:sp>
    </p:spTree>
    <p:extLst>
      <p:ext uri="{BB962C8B-B14F-4D97-AF65-F5344CB8AC3E}">
        <p14:creationId xmlns:p14="http://schemas.microsoft.com/office/powerpoint/2010/main" val="405377204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42AB0400-E265-33A2-174A-E4A4B73015C2}"/>
              </a:ext>
            </a:extLst>
          </p:cNvPr>
          <p:cNvSpPr>
            <a:spLocks noGrp="1"/>
          </p:cNvSpPr>
          <p:nvPr>
            <p:ph type="dt" sz="half" idx="10"/>
          </p:nvPr>
        </p:nvSpPr>
        <p:spPr/>
        <p:txBody>
          <a:bodyPr/>
          <a:lstStyle/>
          <a:p>
            <a:fld id="{27CD7A4D-1A3E-F343-B797-8B1F48F633B5}" type="datetime1">
              <a:rPr kumimoji="1" lang="ko-KR" altLang="en-US" smtClean="0"/>
              <a:t>2025. 4. 22.</a:t>
            </a:fld>
            <a:endParaRPr kumimoji="1" lang="ko-Kore-KR" altLang="en-US"/>
          </a:p>
        </p:txBody>
      </p:sp>
      <p:sp>
        <p:nvSpPr>
          <p:cNvPr id="3" name="바닥글 개체 틀 2">
            <a:extLst>
              <a:ext uri="{FF2B5EF4-FFF2-40B4-BE49-F238E27FC236}">
                <a16:creationId xmlns:a16="http://schemas.microsoft.com/office/drawing/2014/main" id="{43CF5203-25FD-3FEF-99E6-78EE908637D7}"/>
              </a:ext>
            </a:extLst>
          </p:cNvPr>
          <p:cNvSpPr>
            <a:spLocks noGrp="1"/>
          </p:cNvSpPr>
          <p:nvPr>
            <p:ph type="ftr" sz="quarter" idx="11"/>
          </p:nvPr>
        </p:nvSpPr>
        <p:spPr/>
        <p:txBody>
          <a:bodyPr/>
          <a:lstStyle/>
          <a:p>
            <a:endParaRPr kumimoji="1" lang="ko-Kore-KR" altLang="en-US"/>
          </a:p>
        </p:txBody>
      </p:sp>
      <p:sp>
        <p:nvSpPr>
          <p:cNvPr id="4" name="슬라이드 번호 개체 틀 3">
            <a:extLst>
              <a:ext uri="{FF2B5EF4-FFF2-40B4-BE49-F238E27FC236}">
                <a16:creationId xmlns:a16="http://schemas.microsoft.com/office/drawing/2014/main" id="{236A24D2-794D-C63D-525E-0A3458C276AA}"/>
              </a:ext>
            </a:extLst>
          </p:cNvPr>
          <p:cNvSpPr>
            <a:spLocks noGrp="1"/>
          </p:cNvSpPr>
          <p:nvPr>
            <p:ph type="sldNum" sz="quarter" idx="12"/>
          </p:nvPr>
        </p:nvSpPr>
        <p:spPr/>
        <p:txBody>
          <a:bodyPr/>
          <a:lstStyle/>
          <a:p>
            <a:fld id="{A205138D-1898-E241-84F9-F01F84E736C6}" type="slidenum">
              <a:rPr kumimoji="1" lang="ko-Kore-KR" altLang="en-US" smtClean="0"/>
              <a:t>‹#›</a:t>
            </a:fld>
            <a:endParaRPr kumimoji="1" lang="ko-Kore-KR" altLang="en-US"/>
          </a:p>
        </p:txBody>
      </p:sp>
    </p:spTree>
    <p:extLst>
      <p:ext uri="{BB962C8B-B14F-4D97-AF65-F5344CB8AC3E}">
        <p14:creationId xmlns:p14="http://schemas.microsoft.com/office/powerpoint/2010/main" val="2714188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4201642-AB9C-25F1-428A-84F1BB3798A0}"/>
              </a:ext>
            </a:extLst>
          </p:cNvPr>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endParaRPr kumimoji="1" lang="ko-Kore-KR" altLang="en-US"/>
          </a:p>
        </p:txBody>
      </p:sp>
      <p:sp>
        <p:nvSpPr>
          <p:cNvPr id="3" name="내용 개체 틀 2">
            <a:extLst>
              <a:ext uri="{FF2B5EF4-FFF2-40B4-BE49-F238E27FC236}">
                <a16:creationId xmlns:a16="http://schemas.microsoft.com/office/drawing/2014/main" id="{4EAC1635-BBFE-2CCC-F266-67FEC0DEAD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텍스트 개체 틀 3">
            <a:extLst>
              <a:ext uri="{FF2B5EF4-FFF2-40B4-BE49-F238E27FC236}">
                <a16:creationId xmlns:a16="http://schemas.microsoft.com/office/drawing/2014/main" id="{2032FEEF-D506-209B-E0C9-B9BAE41090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ko-KR" altLang="en-US"/>
              <a:t>마스터 텍스트 스타일을 편집하려면 클릭</a:t>
            </a:r>
          </a:p>
        </p:txBody>
      </p:sp>
      <p:sp>
        <p:nvSpPr>
          <p:cNvPr id="5" name="날짜 개체 틀 4">
            <a:extLst>
              <a:ext uri="{FF2B5EF4-FFF2-40B4-BE49-F238E27FC236}">
                <a16:creationId xmlns:a16="http://schemas.microsoft.com/office/drawing/2014/main" id="{FC5F87D1-FD7F-5236-B2A9-78E9FFABA699}"/>
              </a:ext>
            </a:extLst>
          </p:cNvPr>
          <p:cNvSpPr>
            <a:spLocks noGrp="1"/>
          </p:cNvSpPr>
          <p:nvPr>
            <p:ph type="dt" sz="half" idx="10"/>
          </p:nvPr>
        </p:nvSpPr>
        <p:spPr/>
        <p:txBody>
          <a:bodyPr/>
          <a:lstStyle/>
          <a:p>
            <a:fld id="{5D1A99B9-874F-2148-8086-A21CCF933372}" type="datetime1">
              <a:rPr kumimoji="1" lang="ko-KR" altLang="en-US" smtClean="0"/>
              <a:t>2025. 4. 22.</a:t>
            </a:fld>
            <a:endParaRPr kumimoji="1" lang="ko-Kore-KR" altLang="en-US"/>
          </a:p>
        </p:txBody>
      </p:sp>
      <p:sp>
        <p:nvSpPr>
          <p:cNvPr id="6" name="바닥글 개체 틀 5">
            <a:extLst>
              <a:ext uri="{FF2B5EF4-FFF2-40B4-BE49-F238E27FC236}">
                <a16:creationId xmlns:a16="http://schemas.microsoft.com/office/drawing/2014/main" id="{8E2F3B03-1DFA-25BE-2046-B3F486E3DE4B}"/>
              </a:ext>
            </a:extLst>
          </p:cNvPr>
          <p:cNvSpPr>
            <a:spLocks noGrp="1"/>
          </p:cNvSpPr>
          <p:nvPr>
            <p:ph type="ftr" sz="quarter" idx="11"/>
          </p:nvPr>
        </p:nvSpPr>
        <p:spPr/>
        <p:txBody>
          <a:bodyPr/>
          <a:lstStyle/>
          <a:p>
            <a:endParaRPr kumimoji="1" lang="ko-Kore-KR" altLang="en-US"/>
          </a:p>
        </p:txBody>
      </p:sp>
      <p:sp>
        <p:nvSpPr>
          <p:cNvPr id="7" name="슬라이드 번호 개체 틀 6">
            <a:extLst>
              <a:ext uri="{FF2B5EF4-FFF2-40B4-BE49-F238E27FC236}">
                <a16:creationId xmlns:a16="http://schemas.microsoft.com/office/drawing/2014/main" id="{99F86352-8290-E095-C9AA-747242FA54E7}"/>
              </a:ext>
            </a:extLst>
          </p:cNvPr>
          <p:cNvSpPr>
            <a:spLocks noGrp="1"/>
          </p:cNvSpPr>
          <p:nvPr>
            <p:ph type="sldNum" sz="quarter" idx="12"/>
          </p:nvPr>
        </p:nvSpPr>
        <p:spPr/>
        <p:txBody>
          <a:bodyPr/>
          <a:lstStyle/>
          <a:p>
            <a:fld id="{A205138D-1898-E241-84F9-F01F84E736C6}" type="slidenum">
              <a:rPr kumimoji="1" lang="ko-Kore-KR" altLang="en-US" smtClean="0"/>
              <a:t>‹#›</a:t>
            </a:fld>
            <a:endParaRPr kumimoji="1" lang="ko-Kore-KR" altLang="en-US"/>
          </a:p>
        </p:txBody>
      </p:sp>
    </p:spTree>
    <p:extLst>
      <p:ext uri="{BB962C8B-B14F-4D97-AF65-F5344CB8AC3E}">
        <p14:creationId xmlns:p14="http://schemas.microsoft.com/office/powerpoint/2010/main" val="3973905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27E86FC-CE7C-A5AF-99C6-FE17DBC16DA7}"/>
              </a:ext>
            </a:extLst>
          </p:cNvPr>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endParaRPr kumimoji="1" lang="ko-Kore-KR" altLang="en-US"/>
          </a:p>
        </p:txBody>
      </p:sp>
      <p:sp>
        <p:nvSpPr>
          <p:cNvPr id="3" name="그림 개체 틀 2">
            <a:extLst>
              <a:ext uri="{FF2B5EF4-FFF2-40B4-BE49-F238E27FC236}">
                <a16:creationId xmlns:a16="http://schemas.microsoft.com/office/drawing/2014/main" id="{FA534104-AEEE-7882-FDF3-C54E5ABDC9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ko-Kore-KR" altLang="en-US"/>
          </a:p>
        </p:txBody>
      </p:sp>
      <p:sp>
        <p:nvSpPr>
          <p:cNvPr id="4" name="텍스트 개체 틀 3">
            <a:extLst>
              <a:ext uri="{FF2B5EF4-FFF2-40B4-BE49-F238E27FC236}">
                <a16:creationId xmlns:a16="http://schemas.microsoft.com/office/drawing/2014/main" id="{0ACA5F78-5EC9-7A6B-3815-9D52208598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ko-KR" altLang="en-US"/>
              <a:t>마스터 텍스트 스타일을 편집하려면 클릭</a:t>
            </a:r>
          </a:p>
        </p:txBody>
      </p:sp>
      <p:sp>
        <p:nvSpPr>
          <p:cNvPr id="5" name="날짜 개체 틀 4">
            <a:extLst>
              <a:ext uri="{FF2B5EF4-FFF2-40B4-BE49-F238E27FC236}">
                <a16:creationId xmlns:a16="http://schemas.microsoft.com/office/drawing/2014/main" id="{09154C6F-FF96-22AD-D82B-8B6298F0620C}"/>
              </a:ext>
            </a:extLst>
          </p:cNvPr>
          <p:cNvSpPr>
            <a:spLocks noGrp="1"/>
          </p:cNvSpPr>
          <p:nvPr>
            <p:ph type="dt" sz="half" idx="10"/>
          </p:nvPr>
        </p:nvSpPr>
        <p:spPr/>
        <p:txBody>
          <a:bodyPr/>
          <a:lstStyle/>
          <a:p>
            <a:fld id="{BB198DC7-7BA3-4E43-81BF-E3DBBFEFD377}" type="datetime1">
              <a:rPr kumimoji="1" lang="ko-KR" altLang="en-US" smtClean="0"/>
              <a:t>2025. 4. 22.</a:t>
            </a:fld>
            <a:endParaRPr kumimoji="1" lang="ko-Kore-KR" altLang="en-US"/>
          </a:p>
        </p:txBody>
      </p:sp>
      <p:sp>
        <p:nvSpPr>
          <p:cNvPr id="6" name="바닥글 개체 틀 5">
            <a:extLst>
              <a:ext uri="{FF2B5EF4-FFF2-40B4-BE49-F238E27FC236}">
                <a16:creationId xmlns:a16="http://schemas.microsoft.com/office/drawing/2014/main" id="{A17452B9-7556-E78D-1AA3-3B9EEAC2D8BC}"/>
              </a:ext>
            </a:extLst>
          </p:cNvPr>
          <p:cNvSpPr>
            <a:spLocks noGrp="1"/>
          </p:cNvSpPr>
          <p:nvPr>
            <p:ph type="ftr" sz="quarter" idx="11"/>
          </p:nvPr>
        </p:nvSpPr>
        <p:spPr/>
        <p:txBody>
          <a:bodyPr/>
          <a:lstStyle/>
          <a:p>
            <a:endParaRPr kumimoji="1" lang="ko-Kore-KR" altLang="en-US"/>
          </a:p>
        </p:txBody>
      </p:sp>
      <p:sp>
        <p:nvSpPr>
          <p:cNvPr id="7" name="슬라이드 번호 개체 틀 6">
            <a:extLst>
              <a:ext uri="{FF2B5EF4-FFF2-40B4-BE49-F238E27FC236}">
                <a16:creationId xmlns:a16="http://schemas.microsoft.com/office/drawing/2014/main" id="{4873FE26-713D-D56D-E0E0-D6D323BB94B7}"/>
              </a:ext>
            </a:extLst>
          </p:cNvPr>
          <p:cNvSpPr>
            <a:spLocks noGrp="1"/>
          </p:cNvSpPr>
          <p:nvPr>
            <p:ph type="sldNum" sz="quarter" idx="12"/>
          </p:nvPr>
        </p:nvSpPr>
        <p:spPr/>
        <p:txBody>
          <a:bodyPr/>
          <a:lstStyle/>
          <a:p>
            <a:fld id="{A205138D-1898-E241-84F9-F01F84E736C6}" type="slidenum">
              <a:rPr kumimoji="1" lang="ko-Kore-KR" altLang="en-US" smtClean="0"/>
              <a:t>‹#›</a:t>
            </a:fld>
            <a:endParaRPr kumimoji="1" lang="ko-Kore-KR" altLang="en-US"/>
          </a:p>
        </p:txBody>
      </p:sp>
    </p:spTree>
    <p:extLst>
      <p:ext uri="{BB962C8B-B14F-4D97-AF65-F5344CB8AC3E}">
        <p14:creationId xmlns:p14="http://schemas.microsoft.com/office/powerpoint/2010/main" val="6090151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D7E8374-4852-EE3C-93AC-C81D08C98C01}"/>
              </a:ext>
            </a:extLst>
          </p:cNvPr>
          <p:cNvSpPr>
            <a:spLocks noGrp="1"/>
          </p:cNvSpPr>
          <p:nvPr>
            <p:ph type="title"/>
          </p:nvPr>
        </p:nvSpPr>
        <p:spPr/>
        <p:txBody>
          <a:bodyPr/>
          <a:lstStyle/>
          <a:p>
            <a:r>
              <a:rPr kumimoji="1" lang="ko-KR" altLang="en-US"/>
              <a:t>마스터 제목 스타일 편집</a:t>
            </a:r>
            <a:endParaRPr kumimoji="1" lang="ko-Kore-KR" altLang="en-US"/>
          </a:p>
        </p:txBody>
      </p:sp>
      <p:sp>
        <p:nvSpPr>
          <p:cNvPr id="3" name="세로 텍스트 개체 틀 2">
            <a:extLst>
              <a:ext uri="{FF2B5EF4-FFF2-40B4-BE49-F238E27FC236}">
                <a16:creationId xmlns:a16="http://schemas.microsoft.com/office/drawing/2014/main" id="{B929ECD1-6D9A-A4A5-E5E5-C4CCE327BC5F}"/>
              </a:ext>
            </a:extLst>
          </p:cNvPr>
          <p:cNvSpPr>
            <a:spLocks noGrp="1"/>
          </p:cNvSpPr>
          <p:nvPr>
            <p:ph type="body" orient="vert" idx="1"/>
          </p:nvPr>
        </p:nvSpPr>
        <p:spPr/>
        <p:txBody>
          <a:bodyPr vert="eaVert"/>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날짜 개체 틀 3">
            <a:extLst>
              <a:ext uri="{FF2B5EF4-FFF2-40B4-BE49-F238E27FC236}">
                <a16:creationId xmlns:a16="http://schemas.microsoft.com/office/drawing/2014/main" id="{E636A990-1317-AC88-D697-9DCBA6038B9C}"/>
              </a:ext>
            </a:extLst>
          </p:cNvPr>
          <p:cNvSpPr>
            <a:spLocks noGrp="1"/>
          </p:cNvSpPr>
          <p:nvPr>
            <p:ph type="dt" sz="half" idx="10"/>
          </p:nvPr>
        </p:nvSpPr>
        <p:spPr/>
        <p:txBody>
          <a:bodyPr/>
          <a:lstStyle/>
          <a:p>
            <a:fld id="{653E82AA-6033-824E-96DA-5E9D118E203F}" type="datetime1">
              <a:rPr kumimoji="1" lang="ko-KR" altLang="en-US" smtClean="0"/>
              <a:t>2025. 4. 22.</a:t>
            </a:fld>
            <a:endParaRPr kumimoji="1" lang="ko-Kore-KR" altLang="en-US"/>
          </a:p>
        </p:txBody>
      </p:sp>
      <p:sp>
        <p:nvSpPr>
          <p:cNvPr id="5" name="바닥글 개체 틀 4">
            <a:extLst>
              <a:ext uri="{FF2B5EF4-FFF2-40B4-BE49-F238E27FC236}">
                <a16:creationId xmlns:a16="http://schemas.microsoft.com/office/drawing/2014/main" id="{A48EF4A0-7410-36BE-ED0B-4B05DCB26CAA}"/>
              </a:ext>
            </a:extLst>
          </p:cNvPr>
          <p:cNvSpPr>
            <a:spLocks noGrp="1"/>
          </p:cNvSpPr>
          <p:nvPr>
            <p:ph type="ftr" sz="quarter" idx="11"/>
          </p:nvPr>
        </p:nvSpPr>
        <p:spPr/>
        <p:txBody>
          <a:bodyPr/>
          <a:lstStyle/>
          <a:p>
            <a:endParaRPr kumimoji="1" lang="ko-Kore-KR" altLang="en-US"/>
          </a:p>
        </p:txBody>
      </p:sp>
      <p:sp>
        <p:nvSpPr>
          <p:cNvPr id="6" name="슬라이드 번호 개체 틀 5">
            <a:extLst>
              <a:ext uri="{FF2B5EF4-FFF2-40B4-BE49-F238E27FC236}">
                <a16:creationId xmlns:a16="http://schemas.microsoft.com/office/drawing/2014/main" id="{E78130C3-7F8B-0C8D-C3ED-C1E4FCE0E112}"/>
              </a:ext>
            </a:extLst>
          </p:cNvPr>
          <p:cNvSpPr>
            <a:spLocks noGrp="1"/>
          </p:cNvSpPr>
          <p:nvPr>
            <p:ph type="sldNum" sz="quarter" idx="12"/>
          </p:nvPr>
        </p:nvSpPr>
        <p:spPr/>
        <p:txBody>
          <a:bodyPr/>
          <a:lstStyle/>
          <a:p>
            <a:fld id="{A205138D-1898-E241-84F9-F01F84E736C6}" type="slidenum">
              <a:rPr kumimoji="1" lang="ko-Kore-KR" altLang="en-US" smtClean="0"/>
              <a:t>‹#›</a:t>
            </a:fld>
            <a:endParaRPr kumimoji="1" lang="ko-Kore-KR" altLang="en-US"/>
          </a:p>
        </p:txBody>
      </p:sp>
    </p:spTree>
    <p:extLst>
      <p:ext uri="{BB962C8B-B14F-4D97-AF65-F5344CB8AC3E}">
        <p14:creationId xmlns:p14="http://schemas.microsoft.com/office/powerpoint/2010/main" val="5926767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9F8A55F6-9635-A577-4C96-1A0556CA6922}"/>
              </a:ext>
            </a:extLst>
          </p:cNvPr>
          <p:cNvSpPr>
            <a:spLocks noGrp="1"/>
          </p:cNvSpPr>
          <p:nvPr>
            <p:ph type="title" orient="vert"/>
          </p:nvPr>
        </p:nvSpPr>
        <p:spPr>
          <a:xfrm>
            <a:off x="8724900" y="365125"/>
            <a:ext cx="2628900" cy="5811838"/>
          </a:xfrm>
        </p:spPr>
        <p:txBody>
          <a:bodyPr vert="eaVert"/>
          <a:lstStyle/>
          <a:p>
            <a:r>
              <a:rPr kumimoji="1" lang="ko-KR" altLang="en-US"/>
              <a:t>마스터 제목 스타일 편집</a:t>
            </a:r>
            <a:endParaRPr kumimoji="1" lang="ko-Kore-KR" altLang="en-US"/>
          </a:p>
        </p:txBody>
      </p:sp>
      <p:sp>
        <p:nvSpPr>
          <p:cNvPr id="3" name="세로 텍스트 개체 틀 2">
            <a:extLst>
              <a:ext uri="{FF2B5EF4-FFF2-40B4-BE49-F238E27FC236}">
                <a16:creationId xmlns:a16="http://schemas.microsoft.com/office/drawing/2014/main" id="{E95445BD-B221-9945-B9BF-FA53FD876C09}"/>
              </a:ext>
            </a:extLst>
          </p:cNvPr>
          <p:cNvSpPr>
            <a:spLocks noGrp="1"/>
          </p:cNvSpPr>
          <p:nvPr>
            <p:ph type="body" orient="vert" idx="1"/>
          </p:nvPr>
        </p:nvSpPr>
        <p:spPr>
          <a:xfrm>
            <a:off x="838200" y="365125"/>
            <a:ext cx="7734300" cy="5811838"/>
          </a:xfrm>
        </p:spPr>
        <p:txBody>
          <a:bodyPr vert="eaVert"/>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날짜 개체 틀 3">
            <a:extLst>
              <a:ext uri="{FF2B5EF4-FFF2-40B4-BE49-F238E27FC236}">
                <a16:creationId xmlns:a16="http://schemas.microsoft.com/office/drawing/2014/main" id="{0DBEE2D0-AE6B-82B1-B0ED-D55641C4EC7B}"/>
              </a:ext>
            </a:extLst>
          </p:cNvPr>
          <p:cNvSpPr>
            <a:spLocks noGrp="1"/>
          </p:cNvSpPr>
          <p:nvPr>
            <p:ph type="dt" sz="half" idx="10"/>
          </p:nvPr>
        </p:nvSpPr>
        <p:spPr/>
        <p:txBody>
          <a:bodyPr/>
          <a:lstStyle/>
          <a:p>
            <a:fld id="{CED838E5-5400-0544-83CE-D347B8950DF0}" type="datetime1">
              <a:rPr kumimoji="1" lang="ko-KR" altLang="en-US" smtClean="0"/>
              <a:t>2025. 4. 22.</a:t>
            </a:fld>
            <a:endParaRPr kumimoji="1" lang="ko-Kore-KR" altLang="en-US"/>
          </a:p>
        </p:txBody>
      </p:sp>
      <p:sp>
        <p:nvSpPr>
          <p:cNvPr id="5" name="바닥글 개체 틀 4">
            <a:extLst>
              <a:ext uri="{FF2B5EF4-FFF2-40B4-BE49-F238E27FC236}">
                <a16:creationId xmlns:a16="http://schemas.microsoft.com/office/drawing/2014/main" id="{2D197CC3-8062-D56A-56AE-C551380FA5D9}"/>
              </a:ext>
            </a:extLst>
          </p:cNvPr>
          <p:cNvSpPr>
            <a:spLocks noGrp="1"/>
          </p:cNvSpPr>
          <p:nvPr>
            <p:ph type="ftr" sz="quarter" idx="11"/>
          </p:nvPr>
        </p:nvSpPr>
        <p:spPr/>
        <p:txBody>
          <a:bodyPr/>
          <a:lstStyle/>
          <a:p>
            <a:endParaRPr kumimoji="1" lang="ko-Kore-KR" altLang="en-US"/>
          </a:p>
        </p:txBody>
      </p:sp>
      <p:sp>
        <p:nvSpPr>
          <p:cNvPr id="6" name="슬라이드 번호 개체 틀 5">
            <a:extLst>
              <a:ext uri="{FF2B5EF4-FFF2-40B4-BE49-F238E27FC236}">
                <a16:creationId xmlns:a16="http://schemas.microsoft.com/office/drawing/2014/main" id="{95F8639F-870D-279E-FF39-138729A587D7}"/>
              </a:ext>
            </a:extLst>
          </p:cNvPr>
          <p:cNvSpPr>
            <a:spLocks noGrp="1"/>
          </p:cNvSpPr>
          <p:nvPr>
            <p:ph type="sldNum" sz="quarter" idx="12"/>
          </p:nvPr>
        </p:nvSpPr>
        <p:spPr/>
        <p:txBody>
          <a:bodyPr/>
          <a:lstStyle/>
          <a:p>
            <a:fld id="{A205138D-1898-E241-84F9-F01F84E736C6}" type="slidenum">
              <a:rPr kumimoji="1" lang="ko-Kore-KR" altLang="en-US" smtClean="0"/>
              <a:t>‹#›</a:t>
            </a:fld>
            <a:endParaRPr kumimoji="1" lang="ko-Kore-KR" altLang="en-US"/>
          </a:p>
        </p:txBody>
      </p:sp>
    </p:spTree>
    <p:extLst>
      <p:ext uri="{BB962C8B-B14F-4D97-AF65-F5344CB8AC3E}">
        <p14:creationId xmlns:p14="http://schemas.microsoft.com/office/powerpoint/2010/main" val="26462528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제목만">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39013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Slide 2 master">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110C17"/>
          </a:solidFill>
          <a:ln/>
        </p:spPr>
      </p:sp>
      <p:sp>
        <p:nvSpPr>
          <p:cNvPr id="3" name="Shape 1"/>
          <p:cNvSpPr/>
          <p:nvPr/>
        </p:nvSpPr>
        <p:spPr>
          <a:xfrm>
            <a:off x="0" y="0"/>
            <a:ext cx="12192000" cy="6858000"/>
          </a:xfrm>
          <a:prstGeom prst="rect">
            <a:avLst/>
          </a:prstGeom>
          <a:solidFill>
            <a:srgbClr val="241631"/>
          </a:solidFill>
          <a:ln/>
        </p:spPr>
      </p:sp>
    </p:spTree>
    <p:extLst>
      <p:ext uri="{BB962C8B-B14F-4D97-AF65-F5344CB8AC3E}">
        <p14:creationId xmlns:p14="http://schemas.microsoft.com/office/powerpoint/2010/main" val="14334317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lide 3 master">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110C17"/>
          </a:solidFill>
          <a:ln/>
        </p:spPr>
      </p:sp>
      <p:sp>
        <p:nvSpPr>
          <p:cNvPr id="3" name="Shape 1"/>
          <p:cNvSpPr/>
          <p:nvPr/>
        </p:nvSpPr>
        <p:spPr>
          <a:xfrm>
            <a:off x="0" y="0"/>
            <a:ext cx="12192000" cy="6858000"/>
          </a:xfrm>
          <a:prstGeom prst="rect">
            <a:avLst/>
          </a:prstGeom>
          <a:solidFill>
            <a:srgbClr val="241631"/>
          </a:solidFill>
          <a:ln/>
        </p:spPr>
      </p:sp>
    </p:spTree>
    <p:extLst>
      <p:ext uri="{BB962C8B-B14F-4D97-AF65-F5344CB8AC3E}">
        <p14:creationId xmlns:p14="http://schemas.microsoft.com/office/powerpoint/2010/main" val="21570919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lide 4 master">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110C17"/>
          </a:solidFill>
          <a:ln/>
        </p:spPr>
      </p:sp>
      <p:sp>
        <p:nvSpPr>
          <p:cNvPr id="3" name="Shape 1"/>
          <p:cNvSpPr/>
          <p:nvPr/>
        </p:nvSpPr>
        <p:spPr>
          <a:xfrm>
            <a:off x="0" y="0"/>
            <a:ext cx="12192000" cy="6858000"/>
          </a:xfrm>
          <a:prstGeom prst="rect">
            <a:avLst/>
          </a:prstGeom>
          <a:solidFill>
            <a:srgbClr val="241631"/>
          </a:solidFill>
          <a:ln/>
        </p:spPr>
      </p:sp>
    </p:spTree>
    <p:extLst>
      <p:ext uri="{BB962C8B-B14F-4D97-AF65-F5344CB8AC3E}">
        <p14:creationId xmlns:p14="http://schemas.microsoft.com/office/powerpoint/2010/main" val="4542617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lide 5 master">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110C17"/>
          </a:solidFill>
          <a:ln/>
        </p:spPr>
      </p:sp>
      <p:sp>
        <p:nvSpPr>
          <p:cNvPr id="3" name="Shape 1"/>
          <p:cNvSpPr/>
          <p:nvPr/>
        </p:nvSpPr>
        <p:spPr>
          <a:xfrm>
            <a:off x="0" y="0"/>
            <a:ext cx="12192000" cy="6858000"/>
          </a:xfrm>
          <a:prstGeom prst="rect">
            <a:avLst/>
          </a:prstGeom>
          <a:solidFill>
            <a:srgbClr val="241631"/>
          </a:solidFill>
          <a:ln/>
        </p:spPr>
      </p:sp>
    </p:spTree>
    <p:extLst>
      <p:ext uri="{BB962C8B-B14F-4D97-AF65-F5344CB8AC3E}">
        <p14:creationId xmlns:p14="http://schemas.microsoft.com/office/powerpoint/2010/main" val="3060886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중간 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0FD263A-04F6-FA1C-120D-8F9ECA9ED70B}"/>
              </a:ext>
            </a:extLst>
          </p:cNvPr>
          <p:cNvSpPr>
            <a:spLocks noGrp="1"/>
          </p:cNvSpPr>
          <p:nvPr>
            <p:ph type="title"/>
          </p:nvPr>
        </p:nvSpPr>
        <p:spPr>
          <a:xfrm>
            <a:off x="831850" y="136525"/>
            <a:ext cx="10515600" cy="2940307"/>
          </a:xfrm>
        </p:spPr>
        <p:txBody>
          <a:bodyPr anchor="ctr">
            <a:normAutofit/>
          </a:bodyPr>
          <a:lstStyle>
            <a:lvl1pPr>
              <a:defRPr sz="5400">
                <a:solidFill>
                  <a:schemeClr val="tx1">
                    <a:lumMod val="75000"/>
                    <a:lumOff val="25000"/>
                  </a:schemeClr>
                </a:solidFill>
              </a:defRPr>
            </a:lvl1pPr>
          </a:lstStyle>
          <a:p>
            <a:r>
              <a:rPr kumimoji="1" lang="ko-KR" altLang="en-US" dirty="0"/>
              <a:t>마스터 제목 스타일 편집</a:t>
            </a:r>
            <a:endParaRPr kumimoji="1" lang="ko-Kore-KR" altLang="en-US" dirty="0"/>
          </a:p>
        </p:txBody>
      </p:sp>
      <p:sp>
        <p:nvSpPr>
          <p:cNvPr id="3" name="텍스트 개체 틀 2">
            <a:extLst>
              <a:ext uri="{FF2B5EF4-FFF2-40B4-BE49-F238E27FC236}">
                <a16:creationId xmlns:a16="http://schemas.microsoft.com/office/drawing/2014/main" id="{4F02C993-05DD-4950-27A8-F58168D5CD04}"/>
              </a:ext>
            </a:extLst>
          </p:cNvPr>
          <p:cNvSpPr>
            <a:spLocks noGrp="1"/>
          </p:cNvSpPr>
          <p:nvPr>
            <p:ph type="body" idx="1"/>
          </p:nvPr>
        </p:nvSpPr>
        <p:spPr>
          <a:xfrm>
            <a:off x="831850" y="3076832"/>
            <a:ext cx="10515600" cy="3012819"/>
          </a:xfrm>
        </p:spPr>
        <p:txBody>
          <a:bodyPr lIns="4320000" anchor="ctr">
            <a:noAutofit/>
          </a:bodyPr>
          <a:lstStyle>
            <a:lvl1pPr marL="342900" indent="-342900">
              <a:buFont typeface="Arial" panose="020B0604020202020204" pitchFamily="34" charset="0"/>
              <a:buChar char="•"/>
              <a:defRPr sz="2000">
                <a:solidFill>
                  <a:schemeClr val="tx1">
                    <a:lumMod val="50000"/>
                    <a:lumOff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ko-KR" altLang="en-US" dirty="0"/>
              <a:t>마스터 텍스트 스타일을 편집하려면 클릭</a:t>
            </a:r>
          </a:p>
        </p:txBody>
      </p:sp>
      <p:sp>
        <p:nvSpPr>
          <p:cNvPr id="4" name="날짜 개체 틀 3">
            <a:extLst>
              <a:ext uri="{FF2B5EF4-FFF2-40B4-BE49-F238E27FC236}">
                <a16:creationId xmlns:a16="http://schemas.microsoft.com/office/drawing/2014/main" id="{064ECA0A-91B3-0A9E-E47A-7E2E2686D8D9}"/>
              </a:ext>
            </a:extLst>
          </p:cNvPr>
          <p:cNvSpPr>
            <a:spLocks noGrp="1"/>
          </p:cNvSpPr>
          <p:nvPr>
            <p:ph type="dt" sz="half" idx="10"/>
          </p:nvPr>
        </p:nvSpPr>
        <p:spPr/>
        <p:txBody>
          <a:bodyPr/>
          <a:lstStyle/>
          <a:p>
            <a:fld id="{19B78370-2619-BD4A-AFFA-D3CB7CA3BEE0}" type="datetime1">
              <a:rPr kumimoji="1" lang="ko-KR" altLang="en-US" smtClean="0"/>
              <a:t>2025. 4. 22.</a:t>
            </a:fld>
            <a:endParaRPr kumimoji="1" lang="ko-Kore-KR" altLang="en-US"/>
          </a:p>
        </p:txBody>
      </p:sp>
      <p:sp>
        <p:nvSpPr>
          <p:cNvPr id="5" name="바닥글 개체 틀 4">
            <a:extLst>
              <a:ext uri="{FF2B5EF4-FFF2-40B4-BE49-F238E27FC236}">
                <a16:creationId xmlns:a16="http://schemas.microsoft.com/office/drawing/2014/main" id="{03749D39-2DB5-9100-774E-072215E8B809}"/>
              </a:ext>
            </a:extLst>
          </p:cNvPr>
          <p:cNvSpPr>
            <a:spLocks noGrp="1"/>
          </p:cNvSpPr>
          <p:nvPr>
            <p:ph type="ftr" sz="quarter" idx="11"/>
          </p:nvPr>
        </p:nvSpPr>
        <p:spPr/>
        <p:txBody>
          <a:bodyPr/>
          <a:lstStyle/>
          <a:p>
            <a:endParaRPr kumimoji="1" lang="ko-Kore-KR" altLang="en-US"/>
          </a:p>
        </p:txBody>
      </p:sp>
      <p:sp>
        <p:nvSpPr>
          <p:cNvPr id="6" name="슬라이드 번호 개체 틀 5">
            <a:extLst>
              <a:ext uri="{FF2B5EF4-FFF2-40B4-BE49-F238E27FC236}">
                <a16:creationId xmlns:a16="http://schemas.microsoft.com/office/drawing/2014/main" id="{BE8D2937-920E-0822-3C12-1E5B9F061644}"/>
              </a:ext>
            </a:extLst>
          </p:cNvPr>
          <p:cNvSpPr>
            <a:spLocks noGrp="1"/>
          </p:cNvSpPr>
          <p:nvPr>
            <p:ph type="sldNum" sz="quarter" idx="12"/>
          </p:nvPr>
        </p:nvSpPr>
        <p:spPr/>
        <p:txBody>
          <a:bodyPr/>
          <a:lstStyle/>
          <a:p>
            <a:fld id="{A205138D-1898-E241-84F9-F01F84E736C6}" type="slidenum">
              <a:rPr kumimoji="1" lang="ko-Kore-KR" altLang="en-US" smtClean="0"/>
              <a:t>‹#›</a:t>
            </a:fld>
            <a:endParaRPr kumimoji="1" lang="ko-Kore-KR" altLang="en-US"/>
          </a:p>
        </p:txBody>
      </p:sp>
    </p:spTree>
    <p:extLst>
      <p:ext uri="{BB962C8B-B14F-4D97-AF65-F5344CB8AC3E}">
        <p14:creationId xmlns:p14="http://schemas.microsoft.com/office/powerpoint/2010/main" val="4228240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Slide 6 master">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110C17"/>
          </a:solidFill>
          <a:ln/>
        </p:spPr>
      </p:sp>
      <p:sp>
        <p:nvSpPr>
          <p:cNvPr id="3" name="Shape 1"/>
          <p:cNvSpPr/>
          <p:nvPr/>
        </p:nvSpPr>
        <p:spPr>
          <a:xfrm>
            <a:off x="0" y="0"/>
            <a:ext cx="12192000" cy="6858000"/>
          </a:xfrm>
          <a:prstGeom prst="rect">
            <a:avLst/>
          </a:prstGeom>
          <a:solidFill>
            <a:srgbClr val="241631"/>
          </a:solidFill>
          <a:ln/>
        </p:spPr>
      </p:sp>
    </p:spTree>
    <p:extLst>
      <p:ext uri="{BB962C8B-B14F-4D97-AF65-F5344CB8AC3E}">
        <p14:creationId xmlns:p14="http://schemas.microsoft.com/office/powerpoint/2010/main" val="26142312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Slide 7 master">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110C17"/>
          </a:solidFill>
          <a:ln/>
        </p:spPr>
      </p:sp>
      <p:sp>
        <p:nvSpPr>
          <p:cNvPr id="3" name="Shape 1"/>
          <p:cNvSpPr/>
          <p:nvPr/>
        </p:nvSpPr>
        <p:spPr>
          <a:xfrm>
            <a:off x="0" y="0"/>
            <a:ext cx="12192000" cy="6858000"/>
          </a:xfrm>
          <a:prstGeom prst="rect">
            <a:avLst/>
          </a:prstGeom>
          <a:solidFill>
            <a:srgbClr val="241631"/>
          </a:solidFill>
          <a:ln/>
        </p:spPr>
      </p:sp>
    </p:spTree>
    <p:extLst>
      <p:ext uri="{BB962C8B-B14F-4D97-AF65-F5344CB8AC3E}">
        <p14:creationId xmlns:p14="http://schemas.microsoft.com/office/powerpoint/2010/main" val="38208430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Slide 8 master">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110C17"/>
          </a:solidFill>
          <a:ln/>
        </p:spPr>
      </p:sp>
      <p:sp>
        <p:nvSpPr>
          <p:cNvPr id="3" name="Shape 1"/>
          <p:cNvSpPr/>
          <p:nvPr/>
        </p:nvSpPr>
        <p:spPr>
          <a:xfrm>
            <a:off x="0" y="0"/>
            <a:ext cx="12192000" cy="6858000"/>
          </a:xfrm>
          <a:prstGeom prst="rect">
            <a:avLst/>
          </a:prstGeom>
          <a:solidFill>
            <a:srgbClr val="241631"/>
          </a:solidFill>
          <a:ln/>
        </p:spPr>
      </p:sp>
    </p:spTree>
    <p:extLst>
      <p:ext uri="{BB962C8B-B14F-4D97-AF65-F5344CB8AC3E}">
        <p14:creationId xmlns:p14="http://schemas.microsoft.com/office/powerpoint/2010/main" val="817482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677A7CD-CC88-F858-30F0-B4289D36AA38}"/>
              </a:ext>
            </a:extLst>
          </p:cNvPr>
          <p:cNvSpPr>
            <a:spLocks noGrp="1"/>
          </p:cNvSpPr>
          <p:nvPr>
            <p:ph type="title"/>
          </p:nvPr>
        </p:nvSpPr>
        <p:spPr/>
        <p:txBody>
          <a:bodyPr/>
          <a:lstStyle/>
          <a:p>
            <a:r>
              <a:rPr kumimoji="1" lang="ko-KR" altLang="en-US" dirty="0"/>
              <a:t>마스터 제목 스타일 편집</a:t>
            </a:r>
            <a:endParaRPr kumimoji="1" lang="ko-Kore-KR" altLang="en-US" dirty="0"/>
          </a:p>
        </p:txBody>
      </p:sp>
      <p:sp>
        <p:nvSpPr>
          <p:cNvPr id="3" name="내용 개체 틀 2">
            <a:extLst>
              <a:ext uri="{FF2B5EF4-FFF2-40B4-BE49-F238E27FC236}">
                <a16:creationId xmlns:a16="http://schemas.microsoft.com/office/drawing/2014/main" id="{37AF67E7-2283-C67E-D953-BCB786D44DE2}"/>
              </a:ext>
            </a:extLst>
          </p:cNvPr>
          <p:cNvSpPr>
            <a:spLocks noGrp="1"/>
          </p:cNvSpPr>
          <p:nvPr>
            <p:ph idx="1"/>
          </p:nvPr>
        </p:nvSpPr>
        <p:spPr/>
        <p:txBody>
          <a:bodyPr/>
          <a:lstStyle/>
          <a:p>
            <a:pPr lvl="0"/>
            <a:r>
              <a:rPr kumimoji="1" lang="ko-KR" altLang="en-US" dirty="0"/>
              <a:t>마스터 텍스트 스타일을 편집하려면 클릭</a:t>
            </a:r>
          </a:p>
          <a:p>
            <a:pPr lvl="1"/>
            <a:r>
              <a:rPr kumimoji="1" lang="ko-KR" altLang="en-US" dirty="0"/>
              <a:t>두 번째 수준</a:t>
            </a:r>
          </a:p>
          <a:p>
            <a:pPr lvl="2"/>
            <a:r>
              <a:rPr kumimoji="1" lang="ko-KR" altLang="en-US" dirty="0"/>
              <a:t>세 번째 수준</a:t>
            </a:r>
          </a:p>
          <a:p>
            <a:pPr lvl="3"/>
            <a:r>
              <a:rPr kumimoji="1" lang="ko-KR" altLang="en-US" dirty="0"/>
              <a:t>네 번째 수준</a:t>
            </a:r>
          </a:p>
          <a:p>
            <a:pPr lvl="4"/>
            <a:r>
              <a:rPr kumimoji="1" lang="ko-KR" altLang="en-US" dirty="0"/>
              <a:t>다섯 번째 수준</a:t>
            </a:r>
            <a:endParaRPr kumimoji="1" lang="ko-Kore-KR" altLang="en-US" dirty="0"/>
          </a:p>
        </p:txBody>
      </p:sp>
      <p:sp>
        <p:nvSpPr>
          <p:cNvPr id="4" name="날짜 개체 틀 3">
            <a:extLst>
              <a:ext uri="{FF2B5EF4-FFF2-40B4-BE49-F238E27FC236}">
                <a16:creationId xmlns:a16="http://schemas.microsoft.com/office/drawing/2014/main" id="{FE950567-3BB1-0DFC-2D2D-1B2744D19C71}"/>
              </a:ext>
            </a:extLst>
          </p:cNvPr>
          <p:cNvSpPr>
            <a:spLocks noGrp="1"/>
          </p:cNvSpPr>
          <p:nvPr>
            <p:ph type="dt" sz="half" idx="10"/>
          </p:nvPr>
        </p:nvSpPr>
        <p:spPr/>
        <p:txBody>
          <a:bodyPr/>
          <a:lstStyle/>
          <a:p>
            <a:fld id="{5F4E9C5E-FCD7-DE42-8EFD-0281DD607362}" type="datetime1">
              <a:rPr kumimoji="1" lang="ko-KR" altLang="en-US" smtClean="0"/>
              <a:t>2025. 4. 22.</a:t>
            </a:fld>
            <a:endParaRPr kumimoji="1" lang="ko-Kore-KR" altLang="en-US"/>
          </a:p>
        </p:txBody>
      </p:sp>
      <p:sp>
        <p:nvSpPr>
          <p:cNvPr id="5" name="바닥글 개체 틀 4">
            <a:extLst>
              <a:ext uri="{FF2B5EF4-FFF2-40B4-BE49-F238E27FC236}">
                <a16:creationId xmlns:a16="http://schemas.microsoft.com/office/drawing/2014/main" id="{9DD923B0-AB00-CDA7-0A62-0B7E508C5B84}"/>
              </a:ext>
            </a:extLst>
          </p:cNvPr>
          <p:cNvSpPr>
            <a:spLocks noGrp="1"/>
          </p:cNvSpPr>
          <p:nvPr>
            <p:ph type="ftr" sz="quarter" idx="11"/>
          </p:nvPr>
        </p:nvSpPr>
        <p:spPr/>
        <p:txBody>
          <a:bodyPr/>
          <a:lstStyle/>
          <a:p>
            <a:endParaRPr kumimoji="1" lang="ko-Kore-KR" altLang="en-US"/>
          </a:p>
        </p:txBody>
      </p:sp>
      <p:sp>
        <p:nvSpPr>
          <p:cNvPr id="6" name="슬라이드 번호 개체 틀 5">
            <a:extLst>
              <a:ext uri="{FF2B5EF4-FFF2-40B4-BE49-F238E27FC236}">
                <a16:creationId xmlns:a16="http://schemas.microsoft.com/office/drawing/2014/main" id="{23A837F7-B346-C4B1-EBF9-9EC38C64F55A}"/>
              </a:ext>
            </a:extLst>
          </p:cNvPr>
          <p:cNvSpPr>
            <a:spLocks noGrp="1"/>
          </p:cNvSpPr>
          <p:nvPr>
            <p:ph type="sldNum" sz="quarter" idx="12"/>
          </p:nvPr>
        </p:nvSpPr>
        <p:spPr/>
        <p:txBody>
          <a:bodyPr/>
          <a:lstStyle/>
          <a:p>
            <a:fld id="{A205138D-1898-E241-84F9-F01F84E736C6}" type="slidenum">
              <a:rPr kumimoji="1" lang="ko-Kore-KR" altLang="en-US" smtClean="0"/>
              <a:t>‹#›</a:t>
            </a:fld>
            <a:endParaRPr kumimoji="1" lang="ko-Kore-KR" altLang="en-US"/>
          </a:p>
        </p:txBody>
      </p:sp>
      <p:sp>
        <p:nvSpPr>
          <p:cNvPr id="12" name="내용 개체 틀 11">
            <a:extLst>
              <a:ext uri="{FF2B5EF4-FFF2-40B4-BE49-F238E27FC236}">
                <a16:creationId xmlns:a16="http://schemas.microsoft.com/office/drawing/2014/main" id="{843359B5-04C3-7BFB-BCD1-1F45A7E4CADE}"/>
              </a:ext>
            </a:extLst>
          </p:cNvPr>
          <p:cNvSpPr>
            <a:spLocks noGrp="1"/>
          </p:cNvSpPr>
          <p:nvPr>
            <p:ph sz="quarter" idx="13"/>
          </p:nvPr>
        </p:nvSpPr>
        <p:spPr>
          <a:xfrm>
            <a:off x="7000875" y="193041"/>
            <a:ext cx="4640263" cy="356234"/>
          </a:xfrm>
        </p:spPr>
        <p:txBody>
          <a:bodyPr anchor="ctr">
            <a:noAutofit/>
          </a:bodyPr>
          <a:lstStyle>
            <a:lvl1pPr marL="0" indent="0" algn="r">
              <a:buNone/>
              <a:defRPr kumimoji="1" lang="ko-KR" altLang="en-US" sz="1600" b="1" smtClean="0">
                <a:solidFill>
                  <a:schemeClr val="tx1">
                    <a:lumMod val="50000"/>
                    <a:lumOff val="50000"/>
                  </a:schemeClr>
                </a:solidFill>
              </a:defRPr>
            </a:lvl1pPr>
            <a:lvl2pPr marL="457200" indent="0">
              <a:buNone/>
              <a:defRPr lang="ko-KR" altLang="en-US" sz="2000" b="1" smtClean="0"/>
            </a:lvl2pPr>
            <a:lvl3pPr marL="914400" indent="0">
              <a:buNone/>
              <a:defRPr lang="ko-KR" altLang="en-US" sz="1800" b="1" smtClean="0"/>
            </a:lvl3pPr>
            <a:lvl4pPr marL="1371600" indent="0">
              <a:buNone/>
              <a:defRPr lang="ko-KR" altLang="en-US" sz="1600" b="1" smtClean="0"/>
            </a:lvl4pPr>
            <a:lvl5pPr marL="1828800" indent="0">
              <a:buNone/>
              <a:defRPr lang="ko-Kore-KR" altLang="en-US" sz="1600" b="1"/>
            </a:lvl5pPr>
          </a:lstStyle>
          <a:p>
            <a:pPr marL="228600" lvl="0" indent="-228600" algn="r"/>
            <a:r>
              <a:rPr kumimoji="1" lang="ko-KR" altLang="en-US" dirty="0"/>
              <a:t>마스터 텍스트 스타일을 편집하려면 클릭</a:t>
            </a:r>
          </a:p>
        </p:txBody>
      </p:sp>
    </p:spTree>
    <p:extLst>
      <p:ext uri="{BB962C8B-B14F-4D97-AF65-F5344CB8AC3E}">
        <p14:creationId xmlns:p14="http://schemas.microsoft.com/office/powerpoint/2010/main" val="277340874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483" userDrawn="1">
          <p15:clr>
            <a:srgbClr val="FBAE40"/>
          </p15:clr>
        </p15:guide>
        <p15:guide id="4" pos="7197" userDrawn="1">
          <p15:clr>
            <a:srgbClr val="FBAE40"/>
          </p15:clr>
        </p15:guide>
        <p15:guide id="5" orient="horz" pos="93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677A7CD-CC88-F858-30F0-B4289D36AA38}"/>
              </a:ext>
            </a:extLst>
          </p:cNvPr>
          <p:cNvSpPr>
            <a:spLocks noGrp="1"/>
          </p:cNvSpPr>
          <p:nvPr>
            <p:ph type="title"/>
          </p:nvPr>
        </p:nvSpPr>
        <p:spPr/>
        <p:txBody>
          <a:bodyPr/>
          <a:lstStyle/>
          <a:p>
            <a:r>
              <a:rPr kumimoji="1" lang="ko-KR" altLang="en-US" dirty="0"/>
              <a:t>마스터 제목 스타일 편집</a:t>
            </a:r>
            <a:endParaRPr kumimoji="1" lang="ko-Kore-KR" altLang="en-US" dirty="0"/>
          </a:p>
        </p:txBody>
      </p:sp>
      <p:sp>
        <p:nvSpPr>
          <p:cNvPr id="3" name="내용 개체 틀 2">
            <a:extLst>
              <a:ext uri="{FF2B5EF4-FFF2-40B4-BE49-F238E27FC236}">
                <a16:creationId xmlns:a16="http://schemas.microsoft.com/office/drawing/2014/main" id="{37AF67E7-2283-C67E-D953-BCB786D44DE2}"/>
              </a:ext>
            </a:extLst>
          </p:cNvPr>
          <p:cNvSpPr>
            <a:spLocks noGrp="1"/>
          </p:cNvSpPr>
          <p:nvPr>
            <p:ph idx="1"/>
          </p:nvPr>
        </p:nvSpPr>
        <p:spPr>
          <a:xfrm>
            <a:off x="838200" y="1992085"/>
            <a:ext cx="10515600" cy="4316639"/>
          </a:xfrm>
        </p:spPr>
        <p:txBody>
          <a:bodyPr/>
          <a:lstStyle/>
          <a:p>
            <a:pPr lvl="0"/>
            <a:r>
              <a:rPr kumimoji="1" lang="ko-KR" altLang="en-US" dirty="0"/>
              <a:t>마스터 텍스트 스타일을 편집하려면 클릭</a:t>
            </a:r>
          </a:p>
          <a:p>
            <a:pPr lvl="1"/>
            <a:r>
              <a:rPr kumimoji="1" lang="ko-KR" altLang="en-US" dirty="0"/>
              <a:t>두 번째 수준</a:t>
            </a:r>
          </a:p>
          <a:p>
            <a:pPr lvl="2"/>
            <a:r>
              <a:rPr kumimoji="1" lang="ko-KR" altLang="en-US" dirty="0"/>
              <a:t>세 번째 수준</a:t>
            </a:r>
          </a:p>
          <a:p>
            <a:pPr lvl="3"/>
            <a:r>
              <a:rPr kumimoji="1" lang="ko-KR" altLang="en-US" dirty="0"/>
              <a:t>네 번째 수준</a:t>
            </a:r>
          </a:p>
          <a:p>
            <a:pPr lvl="4"/>
            <a:r>
              <a:rPr kumimoji="1" lang="ko-KR" altLang="en-US" dirty="0"/>
              <a:t>다섯 번째 수준</a:t>
            </a:r>
            <a:endParaRPr kumimoji="1" lang="ko-Kore-KR" altLang="en-US" dirty="0"/>
          </a:p>
        </p:txBody>
      </p:sp>
      <p:sp>
        <p:nvSpPr>
          <p:cNvPr id="4" name="날짜 개체 틀 3">
            <a:extLst>
              <a:ext uri="{FF2B5EF4-FFF2-40B4-BE49-F238E27FC236}">
                <a16:creationId xmlns:a16="http://schemas.microsoft.com/office/drawing/2014/main" id="{FE950567-3BB1-0DFC-2D2D-1B2744D19C71}"/>
              </a:ext>
            </a:extLst>
          </p:cNvPr>
          <p:cNvSpPr>
            <a:spLocks noGrp="1"/>
          </p:cNvSpPr>
          <p:nvPr>
            <p:ph type="dt" sz="half" idx="10"/>
          </p:nvPr>
        </p:nvSpPr>
        <p:spPr/>
        <p:txBody>
          <a:bodyPr/>
          <a:lstStyle/>
          <a:p>
            <a:fld id="{5F4E9C5E-FCD7-DE42-8EFD-0281DD607362}" type="datetime1">
              <a:rPr kumimoji="1" lang="ko-KR" altLang="en-US" smtClean="0"/>
              <a:t>2025. 4. 22.</a:t>
            </a:fld>
            <a:endParaRPr kumimoji="1" lang="ko-Kore-KR" altLang="en-US"/>
          </a:p>
        </p:txBody>
      </p:sp>
      <p:sp>
        <p:nvSpPr>
          <p:cNvPr id="5" name="바닥글 개체 틀 4">
            <a:extLst>
              <a:ext uri="{FF2B5EF4-FFF2-40B4-BE49-F238E27FC236}">
                <a16:creationId xmlns:a16="http://schemas.microsoft.com/office/drawing/2014/main" id="{9DD923B0-AB00-CDA7-0A62-0B7E508C5B84}"/>
              </a:ext>
            </a:extLst>
          </p:cNvPr>
          <p:cNvSpPr>
            <a:spLocks noGrp="1"/>
          </p:cNvSpPr>
          <p:nvPr>
            <p:ph type="ftr" sz="quarter" idx="11"/>
          </p:nvPr>
        </p:nvSpPr>
        <p:spPr/>
        <p:txBody>
          <a:bodyPr/>
          <a:lstStyle/>
          <a:p>
            <a:endParaRPr kumimoji="1" lang="ko-Kore-KR" altLang="en-US"/>
          </a:p>
        </p:txBody>
      </p:sp>
      <p:sp>
        <p:nvSpPr>
          <p:cNvPr id="6" name="슬라이드 번호 개체 틀 5">
            <a:extLst>
              <a:ext uri="{FF2B5EF4-FFF2-40B4-BE49-F238E27FC236}">
                <a16:creationId xmlns:a16="http://schemas.microsoft.com/office/drawing/2014/main" id="{23A837F7-B346-C4B1-EBF9-9EC38C64F55A}"/>
              </a:ext>
            </a:extLst>
          </p:cNvPr>
          <p:cNvSpPr>
            <a:spLocks noGrp="1"/>
          </p:cNvSpPr>
          <p:nvPr>
            <p:ph type="sldNum" sz="quarter" idx="12"/>
          </p:nvPr>
        </p:nvSpPr>
        <p:spPr/>
        <p:txBody>
          <a:bodyPr/>
          <a:lstStyle/>
          <a:p>
            <a:fld id="{A205138D-1898-E241-84F9-F01F84E736C6}" type="slidenum">
              <a:rPr kumimoji="1" lang="ko-Kore-KR" altLang="en-US" smtClean="0"/>
              <a:t>‹#›</a:t>
            </a:fld>
            <a:endParaRPr kumimoji="1" lang="ko-Kore-KR" altLang="en-US"/>
          </a:p>
        </p:txBody>
      </p:sp>
      <p:sp>
        <p:nvSpPr>
          <p:cNvPr id="12" name="내용 개체 틀 11">
            <a:extLst>
              <a:ext uri="{FF2B5EF4-FFF2-40B4-BE49-F238E27FC236}">
                <a16:creationId xmlns:a16="http://schemas.microsoft.com/office/drawing/2014/main" id="{843359B5-04C3-7BFB-BCD1-1F45A7E4CADE}"/>
              </a:ext>
            </a:extLst>
          </p:cNvPr>
          <p:cNvSpPr>
            <a:spLocks noGrp="1"/>
          </p:cNvSpPr>
          <p:nvPr>
            <p:ph sz="quarter" idx="13"/>
          </p:nvPr>
        </p:nvSpPr>
        <p:spPr>
          <a:xfrm>
            <a:off x="7000875" y="193041"/>
            <a:ext cx="4640263" cy="356234"/>
          </a:xfrm>
        </p:spPr>
        <p:txBody>
          <a:bodyPr anchor="ctr">
            <a:noAutofit/>
          </a:bodyPr>
          <a:lstStyle>
            <a:lvl1pPr marL="0" indent="0" algn="r">
              <a:buNone/>
              <a:defRPr kumimoji="1" lang="ko-KR" altLang="en-US" sz="1600" b="1" smtClean="0">
                <a:solidFill>
                  <a:schemeClr val="tx1">
                    <a:lumMod val="50000"/>
                    <a:lumOff val="50000"/>
                  </a:schemeClr>
                </a:solidFill>
              </a:defRPr>
            </a:lvl1pPr>
            <a:lvl2pPr marL="457200" indent="0">
              <a:buNone/>
              <a:defRPr lang="ko-KR" altLang="en-US" sz="2000" b="1" smtClean="0"/>
            </a:lvl2pPr>
            <a:lvl3pPr marL="914400" indent="0">
              <a:buNone/>
              <a:defRPr lang="ko-KR" altLang="en-US" sz="1800" b="1" smtClean="0"/>
            </a:lvl3pPr>
            <a:lvl4pPr marL="1371600" indent="0">
              <a:buNone/>
              <a:defRPr lang="ko-KR" altLang="en-US" sz="1600" b="1" smtClean="0"/>
            </a:lvl4pPr>
            <a:lvl5pPr marL="1828800" indent="0">
              <a:buNone/>
              <a:defRPr lang="ko-Kore-KR" altLang="en-US" sz="1600" b="1"/>
            </a:lvl5pPr>
          </a:lstStyle>
          <a:p>
            <a:pPr marL="228600" lvl="0" indent="-228600" algn="r"/>
            <a:r>
              <a:rPr kumimoji="1" lang="ko-KR" altLang="en-US" dirty="0"/>
              <a:t>마스터 텍스트 스타일을 편집하려면 클릭</a:t>
            </a:r>
          </a:p>
        </p:txBody>
      </p:sp>
      <p:sp>
        <p:nvSpPr>
          <p:cNvPr id="8" name="내용 개체 틀 7">
            <a:extLst>
              <a:ext uri="{FF2B5EF4-FFF2-40B4-BE49-F238E27FC236}">
                <a16:creationId xmlns:a16="http://schemas.microsoft.com/office/drawing/2014/main" id="{BA84CA97-EF5F-9CBA-FCFA-A27DF95DEF92}"/>
              </a:ext>
            </a:extLst>
          </p:cNvPr>
          <p:cNvSpPr>
            <a:spLocks noGrp="1"/>
          </p:cNvSpPr>
          <p:nvPr>
            <p:ph sz="quarter" idx="14"/>
          </p:nvPr>
        </p:nvSpPr>
        <p:spPr>
          <a:xfrm>
            <a:off x="839787" y="1092922"/>
            <a:ext cx="10512425" cy="692329"/>
          </a:xfrm>
        </p:spPr>
        <p:txBody>
          <a:bodyPr anchor="ctr"/>
          <a:lstStyle>
            <a:lvl1pPr marL="0" indent="0" algn="ctr">
              <a:buNone/>
              <a:defRPr b="1" i="0">
                <a:latin typeface="Pretendard ExtraBold" panose="02000503000000020004" pitchFamily="2" charset="-127"/>
                <a:ea typeface="Pretendard ExtraBold" panose="02000503000000020004" pitchFamily="2" charset="-127"/>
                <a:cs typeface="Pretendard ExtraBold" panose="02000503000000020004" pitchFamily="2" charset="-127"/>
              </a:defRPr>
            </a:lvl1pPr>
            <a:lvl2pPr marL="457200" indent="0">
              <a:buNone/>
              <a:defRPr/>
            </a:lvl2pPr>
          </a:lstStyle>
          <a:p>
            <a:pPr lvl="0"/>
            <a:r>
              <a:rPr kumimoji="1" lang="ko-KR" altLang="en-US" dirty="0"/>
              <a:t>마스터 텍스트 스타일을 편집하려면 클릭</a:t>
            </a:r>
          </a:p>
        </p:txBody>
      </p:sp>
    </p:spTree>
    <p:extLst>
      <p:ext uri="{BB962C8B-B14F-4D97-AF65-F5344CB8AC3E}">
        <p14:creationId xmlns:p14="http://schemas.microsoft.com/office/powerpoint/2010/main" val="19533377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483">
          <p15:clr>
            <a:srgbClr val="FBAE40"/>
          </p15:clr>
        </p15:guide>
        <p15:guide id="4" pos="7197">
          <p15:clr>
            <a:srgbClr val="FBAE40"/>
          </p15:clr>
        </p15:guide>
        <p15:guide id="5" orient="horz" pos="93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D839CAE-7CB1-229D-52A5-048FBEB5F3CF}"/>
              </a:ext>
            </a:extLst>
          </p:cNvPr>
          <p:cNvSpPr>
            <a:spLocks noGrp="1"/>
          </p:cNvSpPr>
          <p:nvPr>
            <p:ph type="title"/>
          </p:nvPr>
        </p:nvSpPr>
        <p:spPr/>
        <p:txBody>
          <a:bodyPr/>
          <a:lstStyle/>
          <a:p>
            <a:r>
              <a:rPr kumimoji="1" lang="ko-KR" altLang="en-US"/>
              <a:t>마스터 제목 스타일 편집</a:t>
            </a:r>
            <a:endParaRPr kumimoji="1" lang="ko-Kore-KR" altLang="en-US"/>
          </a:p>
        </p:txBody>
      </p:sp>
      <p:sp>
        <p:nvSpPr>
          <p:cNvPr id="3" name="내용 개체 틀 2">
            <a:extLst>
              <a:ext uri="{FF2B5EF4-FFF2-40B4-BE49-F238E27FC236}">
                <a16:creationId xmlns:a16="http://schemas.microsoft.com/office/drawing/2014/main" id="{F0FA96B7-D6C5-24E6-A544-36CD62160399}"/>
              </a:ext>
            </a:extLst>
          </p:cNvPr>
          <p:cNvSpPr>
            <a:spLocks noGrp="1"/>
          </p:cNvSpPr>
          <p:nvPr>
            <p:ph sz="half" idx="1"/>
          </p:nvPr>
        </p:nvSpPr>
        <p:spPr>
          <a:xfrm>
            <a:off x="838200" y="1268413"/>
            <a:ext cx="5181600" cy="5040312"/>
          </a:xfrm>
        </p:spPr>
        <p:txBody>
          <a:bodyPr/>
          <a:lstStyle/>
          <a:p>
            <a:pPr lvl="0"/>
            <a:r>
              <a:rPr kumimoji="1" lang="ko-KR" altLang="en-US" dirty="0"/>
              <a:t>마스터 텍스트 스타일을 편집하려면 클릭</a:t>
            </a:r>
          </a:p>
          <a:p>
            <a:pPr lvl="1"/>
            <a:r>
              <a:rPr kumimoji="1" lang="ko-KR" altLang="en-US" dirty="0"/>
              <a:t>두 번째 수준</a:t>
            </a:r>
          </a:p>
          <a:p>
            <a:pPr lvl="2"/>
            <a:r>
              <a:rPr kumimoji="1" lang="ko-KR" altLang="en-US" dirty="0"/>
              <a:t>세 번째 수준</a:t>
            </a:r>
          </a:p>
          <a:p>
            <a:pPr lvl="3"/>
            <a:r>
              <a:rPr kumimoji="1" lang="ko-KR" altLang="en-US" dirty="0"/>
              <a:t>네 번째 수준</a:t>
            </a:r>
          </a:p>
          <a:p>
            <a:pPr lvl="4"/>
            <a:r>
              <a:rPr kumimoji="1" lang="ko-KR" altLang="en-US" dirty="0"/>
              <a:t>다섯 번째 수준</a:t>
            </a:r>
            <a:endParaRPr kumimoji="1" lang="ko-Kore-KR" altLang="en-US" dirty="0"/>
          </a:p>
        </p:txBody>
      </p:sp>
      <p:sp>
        <p:nvSpPr>
          <p:cNvPr id="4" name="내용 개체 틀 3">
            <a:extLst>
              <a:ext uri="{FF2B5EF4-FFF2-40B4-BE49-F238E27FC236}">
                <a16:creationId xmlns:a16="http://schemas.microsoft.com/office/drawing/2014/main" id="{7175747C-1CDC-9734-8F2C-17549F74CBDD}"/>
              </a:ext>
            </a:extLst>
          </p:cNvPr>
          <p:cNvSpPr>
            <a:spLocks noGrp="1"/>
          </p:cNvSpPr>
          <p:nvPr>
            <p:ph sz="half" idx="2"/>
          </p:nvPr>
        </p:nvSpPr>
        <p:spPr>
          <a:xfrm>
            <a:off x="6172200" y="1268413"/>
            <a:ext cx="5181600" cy="5040312"/>
          </a:xfrm>
        </p:spPr>
        <p:txBody>
          <a:bodyPr/>
          <a:lstStyle/>
          <a:p>
            <a:pPr lvl="0"/>
            <a:r>
              <a:rPr kumimoji="1" lang="ko-KR" altLang="en-US" dirty="0"/>
              <a:t>마스터 텍스트 스타일을 편집하려면 클릭</a:t>
            </a:r>
          </a:p>
          <a:p>
            <a:pPr lvl="1"/>
            <a:r>
              <a:rPr kumimoji="1" lang="ko-KR" altLang="en-US" dirty="0"/>
              <a:t>두 번째 수준</a:t>
            </a:r>
          </a:p>
          <a:p>
            <a:pPr lvl="2"/>
            <a:r>
              <a:rPr kumimoji="1" lang="ko-KR" altLang="en-US" dirty="0"/>
              <a:t>세 번째 수준</a:t>
            </a:r>
          </a:p>
          <a:p>
            <a:pPr lvl="3"/>
            <a:r>
              <a:rPr kumimoji="1" lang="ko-KR" altLang="en-US" dirty="0"/>
              <a:t>네 번째 수준</a:t>
            </a:r>
          </a:p>
          <a:p>
            <a:pPr lvl="4"/>
            <a:r>
              <a:rPr kumimoji="1" lang="ko-KR" altLang="en-US" dirty="0"/>
              <a:t>다섯 번째 수준</a:t>
            </a:r>
            <a:endParaRPr kumimoji="1" lang="ko-Kore-KR" altLang="en-US" dirty="0"/>
          </a:p>
        </p:txBody>
      </p:sp>
      <p:sp>
        <p:nvSpPr>
          <p:cNvPr id="5" name="날짜 개체 틀 4">
            <a:extLst>
              <a:ext uri="{FF2B5EF4-FFF2-40B4-BE49-F238E27FC236}">
                <a16:creationId xmlns:a16="http://schemas.microsoft.com/office/drawing/2014/main" id="{C25048E5-01E3-519A-B741-76C639D77E24}"/>
              </a:ext>
            </a:extLst>
          </p:cNvPr>
          <p:cNvSpPr>
            <a:spLocks noGrp="1"/>
          </p:cNvSpPr>
          <p:nvPr>
            <p:ph type="dt" sz="half" idx="10"/>
          </p:nvPr>
        </p:nvSpPr>
        <p:spPr/>
        <p:txBody>
          <a:bodyPr/>
          <a:lstStyle/>
          <a:p>
            <a:fld id="{1E063BAA-7A4D-194F-8278-A7490CE54303}" type="datetime1">
              <a:rPr kumimoji="1" lang="ko-KR" altLang="en-US" smtClean="0"/>
              <a:t>2025. 4. 22.</a:t>
            </a:fld>
            <a:endParaRPr kumimoji="1" lang="ko-Kore-KR" altLang="en-US"/>
          </a:p>
        </p:txBody>
      </p:sp>
      <p:sp>
        <p:nvSpPr>
          <p:cNvPr id="6" name="바닥글 개체 틀 5">
            <a:extLst>
              <a:ext uri="{FF2B5EF4-FFF2-40B4-BE49-F238E27FC236}">
                <a16:creationId xmlns:a16="http://schemas.microsoft.com/office/drawing/2014/main" id="{FA0D4660-09D7-A883-6FD5-67EF1B34C643}"/>
              </a:ext>
            </a:extLst>
          </p:cNvPr>
          <p:cNvSpPr>
            <a:spLocks noGrp="1"/>
          </p:cNvSpPr>
          <p:nvPr>
            <p:ph type="ftr" sz="quarter" idx="11"/>
          </p:nvPr>
        </p:nvSpPr>
        <p:spPr/>
        <p:txBody>
          <a:bodyPr/>
          <a:lstStyle/>
          <a:p>
            <a:endParaRPr kumimoji="1" lang="ko-Kore-KR" altLang="en-US"/>
          </a:p>
        </p:txBody>
      </p:sp>
      <p:sp>
        <p:nvSpPr>
          <p:cNvPr id="7" name="슬라이드 번호 개체 틀 6">
            <a:extLst>
              <a:ext uri="{FF2B5EF4-FFF2-40B4-BE49-F238E27FC236}">
                <a16:creationId xmlns:a16="http://schemas.microsoft.com/office/drawing/2014/main" id="{70E31480-D0F1-B481-53A7-C0AAB9F15CD7}"/>
              </a:ext>
            </a:extLst>
          </p:cNvPr>
          <p:cNvSpPr>
            <a:spLocks noGrp="1"/>
          </p:cNvSpPr>
          <p:nvPr>
            <p:ph type="sldNum" sz="quarter" idx="12"/>
          </p:nvPr>
        </p:nvSpPr>
        <p:spPr/>
        <p:txBody>
          <a:bodyPr/>
          <a:lstStyle/>
          <a:p>
            <a:fld id="{A205138D-1898-E241-84F9-F01F84E736C6}" type="slidenum">
              <a:rPr kumimoji="1" lang="ko-Kore-KR" altLang="en-US" smtClean="0"/>
              <a:t>‹#›</a:t>
            </a:fld>
            <a:endParaRPr kumimoji="1" lang="ko-Kore-KR" altLang="en-US"/>
          </a:p>
        </p:txBody>
      </p:sp>
      <p:sp>
        <p:nvSpPr>
          <p:cNvPr id="8" name="내용 개체 틀 11">
            <a:extLst>
              <a:ext uri="{FF2B5EF4-FFF2-40B4-BE49-F238E27FC236}">
                <a16:creationId xmlns:a16="http://schemas.microsoft.com/office/drawing/2014/main" id="{F32D6621-CBE2-A60C-03E9-EEF3CF8504BC}"/>
              </a:ext>
            </a:extLst>
          </p:cNvPr>
          <p:cNvSpPr>
            <a:spLocks noGrp="1"/>
          </p:cNvSpPr>
          <p:nvPr>
            <p:ph sz="quarter" idx="13"/>
          </p:nvPr>
        </p:nvSpPr>
        <p:spPr>
          <a:xfrm>
            <a:off x="7000875" y="193041"/>
            <a:ext cx="4640263" cy="356234"/>
          </a:xfrm>
        </p:spPr>
        <p:txBody>
          <a:bodyPr anchor="ctr">
            <a:noAutofit/>
          </a:bodyPr>
          <a:lstStyle>
            <a:lvl1pPr>
              <a:defRPr kumimoji="1" lang="ko-KR" altLang="en-US" sz="1600" b="1" smtClean="0">
                <a:solidFill>
                  <a:schemeClr val="tx1">
                    <a:lumMod val="50000"/>
                    <a:lumOff val="50000"/>
                  </a:schemeClr>
                </a:solidFill>
              </a:defRPr>
            </a:lvl1pPr>
            <a:lvl2pPr marL="457200" indent="0">
              <a:buNone/>
              <a:defRPr lang="ko-KR" altLang="en-US" sz="2000" b="1" smtClean="0"/>
            </a:lvl2pPr>
            <a:lvl3pPr marL="914400" indent="0">
              <a:buNone/>
              <a:defRPr lang="ko-KR" altLang="en-US" sz="1800" b="1" smtClean="0"/>
            </a:lvl3pPr>
            <a:lvl4pPr marL="1371600" indent="0">
              <a:buNone/>
              <a:defRPr lang="ko-KR" altLang="en-US" sz="1600" b="1" smtClean="0"/>
            </a:lvl4pPr>
            <a:lvl5pPr marL="1828800" indent="0">
              <a:buNone/>
              <a:defRPr lang="ko-Kore-KR" altLang="en-US" sz="1600" b="1"/>
            </a:lvl5pPr>
          </a:lstStyle>
          <a:p>
            <a:pPr marL="0" lvl="0" indent="0" algn="r">
              <a:buNone/>
            </a:pPr>
            <a:r>
              <a:rPr kumimoji="1" lang="ko-KR" altLang="en-US" dirty="0"/>
              <a:t>마스터 텍스트 스타일을 편집하려면 클릭</a:t>
            </a:r>
          </a:p>
        </p:txBody>
      </p:sp>
    </p:spTree>
    <p:extLst>
      <p:ext uri="{BB962C8B-B14F-4D97-AF65-F5344CB8AC3E}">
        <p14:creationId xmlns:p14="http://schemas.microsoft.com/office/powerpoint/2010/main" val="2044882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677A7CD-CC88-F858-30F0-B4289D36AA38}"/>
              </a:ext>
            </a:extLst>
          </p:cNvPr>
          <p:cNvSpPr>
            <a:spLocks noGrp="1"/>
          </p:cNvSpPr>
          <p:nvPr>
            <p:ph type="title"/>
          </p:nvPr>
        </p:nvSpPr>
        <p:spPr/>
        <p:txBody>
          <a:bodyPr/>
          <a:lstStyle/>
          <a:p>
            <a:r>
              <a:rPr kumimoji="1" lang="ko-KR" altLang="en-US" dirty="0"/>
              <a:t>마스터 제목 스타일 편집</a:t>
            </a:r>
            <a:endParaRPr kumimoji="1" lang="ko-Kore-KR" altLang="en-US" dirty="0"/>
          </a:p>
        </p:txBody>
      </p:sp>
      <p:sp>
        <p:nvSpPr>
          <p:cNvPr id="3" name="내용 개체 틀 2">
            <a:extLst>
              <a:ext uri="{FF2B5EF4-FFF2-40B4-BE49-F238E27FC236}">
                <a16:creationId xmlns:a16="http://schemas.microsoft.com/office/drawing/2014/main" id="{37AF67E7-2283-C67E-D953-BCB786D44DE2}"/>
              </a:ext>
            </a:extLst>
          </p:cNvPr>
          <p:cNvSpPr>
            <a:spLocks noGrp="1"/>
          </p:cNvSpPr>
          <p:nvPr>
            <p:ph idx="1"/>
          </p:nvPr>
        </p:nvSpPr>
        <p:spPr>
          <a:xfrm>
            <a:off x="838200" y="1992085"/>
            <a:ext cx="5189538" cy="4316639"/>
          </a:xfrm>
        </p:spPr>
        <p:txBody>
          <a:bodyPr/>
          <a:lstStyle/>
          <a:p>
            <a:pPr lvl="0"/>
            <a:r>
              <a:rPr kumimoji="1" lang="ko-KR" altLang="en-US" dirty="0"/>
              <a:t>마스터 텍스트 스타일을 편집하려면 클릭</a:t>
            </a:r>
          </a:p>
          <a:p>
            <a:pPr lvl="1"/>
            <a:r>
              <a:rPr kumimoji="1" lang="ko-KR" altLang="en-US" dirty="0"/>
              <a:t>두 번째 수준</a:t>
            </a:r>
          </a:p>
          <a:p>
            <a:pPr lvl="2"/>
            <a:r>
              <a:rPr kumimoji="1" lang="ko-KR" altLang="en-US" dirty="0"/>
              <a:t>세 번째 수준</a:t>
            </a:r>
          </a:p>
          <a:p>
            <a:pPr lvl="3"/>
            <a:r>
              <a:rPr kumimoji="1" lang="ko-KR" altLang="en-US" dirty="0"/>
              <a:t>네 번째 수준</a:t>
            </a:r>
          </a:p>
          <a:p>
            <a:pPr lvl="4"/>
            <a:r>
              <a:rPr kumimoji="1" lang="ko-KR" altLang="en-US" dirty="0"/>
              <a:t>다섯 번째 수준</a:t>
            </a:r>
            <a:endParaRPr kumimoji="1" lang="ko-Kore-KR" altLang="en-US" dirty="0"/>
          </a:p>
        </p:txBody>
      </p:sp>
      <p:sp>
        <p:nvSpPr>
          <p:cNvPr id="4" name="날짜 개체 틀 3">
            <a:extLst>
              <a:ext uri="{FF2B5EF4-FFF2-40B4-BE49-F238E27FC236}">
                <a16:creationId xmlns:a16="http://schemas.microsoft.com/office/drawing/2014/main" id="{FE950567-3BB1-0DFC-2D2D-1B2744D19C71}"/>
              </a:ext>
            </a:extLst>
          </p:cNvPr>
          <p:cNvSpPr>
            <a:spLocks noGrp="1"/>
          </p:cNvSpPr>
          <p:nvPr>
            <p:ph type="dt" sz="half" idx="10"/>
          </p:nvPr>
        </p:nvSpPr>
        <p:spPr/>
        <p:txBody>
          <a:bodyPr/>
          <a:lstStyle/>
          <a:p>
            <a:fld id="{5F4E9C5E-FCD7-DE42-8EFD-0281DD607362}" type="datetime1">
              <a:rPr kumimoji="1" lang="ko-KR" altLang="en-US" smtClean="0"/>
              <a:t>2025. 4. 22.</a:t>
            </a:fld>
            <a:endParaRPr kumimoji="1" lang="ko-Kore-KR" altLang="en-US"/>
          </a:p>
        </p:txBody>
      </p:sp>
      <p:sp>
        <p:nvSpPr>
          <p:cNvPr id="5" name="바닥글 개체 틀 4">
            <a:extLst>
              <a:ext uri="{FF2B5EF4-FFF2-40B4-BE49-F238E27FC236}">
                <a16:creationId xmlns:a16="http://schemas.microsoft.com/office/drawing/2014/main" id="{9DD923B0-AB00-CDA7-0A62-0B7E508C5B84}"/>
              </a:ext>
            </a:extLst>
          </p:cNvPr>
          <p:cNvSpPr>
            <a:spLocks noGrp="1"/>
          </p:cNvSpPr>
          <p:nvPr>
            <p:ph type="ftr" sz="quarter" idx="11"/>
          </p:nvPr>
        </p:nvSpPr>
        <p:spPr/>
        <p:txBody>
          <a:bodyPr/>
          <a:lstStyle/>
          <a:p>
            <a:endParaRPr kumimoji="1" lang="ko-Kore-KR" altLang="en-US"/>
          </a:p>
        </p:txBody>
      </p:sp>
      <p:sp>
        <p:nvSpPr>
          <p:cNvPr id="6" name="슬라이드 번호 개체 틀 5">
            <a:extLst>
              <a:ext uri="{FF2B5EF4-FFF2-40B4-BE49-F238E27FC236}">
                <a16:creationId xmlns:a16="http://schemas.microsoft.com/office/drawing/2014/main" id="{23A837F7-B346-C4B1-EBF9-9EC38C64F55A}"/>
              </a:ext>
            </a:extLst>
          </p:cNvPr>
          <p:cNvSpPr>
            <a:spLocks noGrp="1"/>
          </p:cNvSpPr>
          <p:nvPr>
            <p:ph type="sldNum" sz="quarter" idx="12"/>
          </p:nvPr>
        </p:nvSpPr>
        <p:spPr/>
        <p:txBody>
          <a:bodyPr/>
          <a:lstStyle/>
          <a:p>
            <a:fld id="{A205138D-1898-E241-84F9-F01F84E736C6}" type="slidenum">
              <a:rPr kumimoji="1" lang="ko-Kore-KR" altLang="en-US" smtClean="0"/>
              <a:t>‹#›</a:t>
            </a:fld>
            <a:endParaRPr kumimoji="1" lang="ko-Kore-KR" altLang="en-US"/>
          </a:p>
        </p:txBody>
      </p:sp>
      <p:sp>
        <p:nvSpPr>
          <p:cNvPr id="12" name="내용 개체 틀 11">
            <a:extLst>
              <a:ext uri="{FF2B5EF4-FFF2-40B4-BE49-F238E27FC236}">
                <a16:creationId xmlns:a16="http://schemas.microsoft.com/office/drawing/2014/main" id="{843359B5-04C3-7BFB-BCD1-1F45A7E4CADE}"/>
              </a:ext>
            </a:extLst>
          </p:cNvPr>
          <p:cNvSpPr>
            <a:spLocks noGrp="1"/>
          </p:cNvSpPr>
          <p:nvPr>
            <p:ph sz="quarter" idx="13"/>
          </p:nvPr>
        </p:nvSpPr>
        <p:spPr>
          <a:xfrm>
            <a:off x="7000875" y="193041"/>
            <a:ext cx="4640263" cy="356234"/>
          </a:xfrm>
        </p:spPr>
        <p:txBody>
          <a:bodyPr anchor="ctr">
            <a:noAutofit/>
          </a:bodyPr>
          <a:lstStyle>
            <a:lvl1pPr marL="0" indent="0" algn="r">
              <a:buNone/>
              <a:defRPr kumimoji="1" lang="ko-KR" altLang="en-US" sz="1600" b="1" smtClean="0">
                <a:solidFill>
                  <a:schemeClr val="tx1">
                    <a:lumMod val="50000"/>
                    <a:lumOff val="50000"/>
                  </a:schemeClr>
                </a:solidFill>
              </a:defRPr>
            </a:lvl1pPr>
            <a:lvl2pPr marL="457200" indent="0">
              <a:buNone/>
              <a:defRPr lang="ko-KR" altLang="en-US" sz="2000" b="1" smtClean="0"/>
            </a:lvl2pPr>
            <a:lvl3pPr marL="914400" indent="0">
              <a:buNone/>
              <a:defRPr lang="ko-KR" altLang="en-US" sz="1800" b="1" smtClean="0"/>
            </a:lvl3pPr>
            <a:lvl4pPr marL="1371600" indent="0">
              <a:buNone/>
              <a:defRPr lang="ko-KR" altLang="en-US" sz="1600" b="1" smtClean="0"/>
            </a:lvl4pPr>
            <a:lvl5pPr marL="1828800" indent="0">
              <a:buNone/>
              <a:defRPr lang="ko-Kore-KR" altLang="en-US" sz="1600" b="1"/>
            </a:lvl5pPr>
          </a:lstStyle>
          <a:p>
            <a:pPr marL="228600" lvl="0" indent="-228600" algn="r"/>
            <a:r>
              <a:rPr kumimoji="1" lang="ko-KR" altLang="en-US" dirty="0"/>
              <a:t>마스터 텍스트 스타일을 편집하려면 클릭</a:t>
            </a:r>
          </a:p>
        </p:txBody>
      </p:sp>
      <p:sp>
        <p:nvSpPr>
          <p:cNvPr id="8" name="내용 개체 틀 7">
            <a:extLst>
              <a:ext uri="{FF2B5EF4-FFF2-40B4-BE49-F238E27FC236}">
                <a16:creationId xmlns:a16="http://schemas.microsoft.com/office/drawing/2014/main" id="{BA84CA97-EF5F-9CBA-FCFA-A27DF95DEF92}"/>
              </a:ext>
            </a:extLst>
          </p:cNvPr>
          <p:cNvSpPr>
            <a:spLocks noGrp="1"/>
          </p:cNvSpPr>
          <p:nvPr>
            <p:ph sz="quarter" idx="14"/>
          </p:nvPr>
        </p:nvSpPr>
        <p:spPr>
          <a:xfrm>
            <a:off x="839787" y="1092922"/>
            <a:ext cx="10512425" cy="692329"/>
          </a:xfrm>
        </p:spPr>
        <p:txBody>
          <a:bodyPr anchor="ctr"/>
          <a:lstStyle>
            <a:lvl1pPr marL="0" indent="0" algn="ctr">
              <a:buNone/>
              <a:defRPr b="1" i="0">
                <a:latin typeface="Pretendard ExtraBold" panose="02000503000000020004" pitchFamily="2" charset="-127"/>
                <a:ea typeface="Pretendard ExtraBold" panose="02000503000000020004" pitchFamily="2" charset="-127"/>
                <a:cs typeface="Pretendard ExtraBold" panose="02000503000000020004" pitchFamily="2" charset="-127"/>
              </a:defRPr>
            </a:lvl1pPr>
            <a:lvl2pPr marL="457200" indent="0">
              <a:buNone/>
              <a:defRPr/>
            </a:lvl2pPr>
          </a:lstStyle>
          <a:p>
            <a:pPr lvl="0"/>
            <a:r>
              <a:rPr kumimoji="1" lang="ko-KR" altLang="en-US" dirty="0"/>
              <a:t>마스터 텍스트 스타일을 편집하려면 클릭</a:t>
            </a:r>
          </a:p>
        </p:txBody>
      </p:sp>
      <p:sp>
        <p:nvSpPr>
          <p:cNvPr id="9" name="내용 개체 틀 8">
            <a:extLst>
              <a:ext uri="{FF2B5EF4-FFF2-40B4-BE49-F238E27FC236}">
                <a16:creationId xmlns:a16="http://schemas.microsoft.com/office/drawing/2014/main" id="{BEF4C3B9-C73A-5D70-3888-9B0B3B9F3C00}"/>
              </a:ext>
            </a:extLst>
          </p:cNvPr>
          <p:cNvSpPr>
            <a:spLocks noGrp="1"/>
          </p:cNvSpPr>
          <p:nvPr>
            <p:ph sz="quarter" idx="15"/>
          </p:nvPr>
        </p:nvSpPr>
        <p:spPr>
          <a:xfrm>
            <a:off x="6163736" y="1992313"/>
            <a:ext cx="5189538" cy="4316412"/>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Tree>
    <p:extLst>
      <p:ext uri="{BB962C8B-B14F-4D97-AF65-F5344CB8AC3E}">
        <p14:creationId xmlns:p14="http://schemas.microsoft.com/office/powerpoint/2010/main" val="283300872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483">
          <p15:clr>
            <a:srgbClr val="FBAE40"/>
          </p15:clr>
        </p15:guide>
        <p15:guide id="4" pos="7197">
          <p15:clr>
            <a:srgbClr val="FBAE40"/>
          </p15:clr>
        </p15:guide>
        <p15:guide id="5" orient="horz" pos="935">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12EA659-8E09-77FC-DC41-60725D238FF0}"/>
              </a:ext>
            </a:extLst>
          </p:cNvPr>
          <p:cNvSpPr>
            <a:spLocks noGrp="1"/>
          </p:cNvSpPr>
          <p:nvPr>
            <p:ph type="title"/>
          </p:nvPr>
        </p:nvSpPr>
        <p:spPr>
          <a:xfrm>
            <a:off x="553244" y="211615"/>
            <a:ext cx="10452213" cy="721995"/>
          </a:xfrm>
        </p:spPr>
        <p:txBody>
          <a:bodyPr/>
          <a:lstStyle/>
          <a:p>
            <a:r>
              <a:rPr kumimoji="1" lang="ko-KR" altLang="en-US" dirty="0"/>
              <a:t>마스터 제목 스타일 편집</a:t>
            </a:r>
            <a:endParaRPr kumimoji="1" lang="ko-Kore-KR" altLang="en-US" dirty="0"/>
          </a:p>
        </p:txBody>
      </p:sp>
      <p:sp>
        <p:nvSpPr>
          <p:cNvPr id="3" name="텍스트 개체 틀 2">
            <a:extLst>
              <a:ext uri="{FF2B5EF4-FFF2-40B4-BE49-F238E27FC236}">
                <a16:creationId xmlns:a16="http://schemas.microsoft.com/office/drawing/2014/main" id="{1C9CFE0A-EFE6-2431-7316-D11516818F6A}"/>
              </a:ext>
            </a:extLst>
          </p:cNvPr>
          <p:cNvSpPr>
            <a:spLocks noGrp="1"/>
          </p:cNvSpPr>
          <p:nvPr>
            <p:ph type="body" idx="1"/>
          </p:nvPr>
        </p:nvSpPr>
        <p:spPr>
          <a:xfrm>
            <a:off x="839788" y="1281108"/>
            <a:ext cx="5157787" cy="721995"/>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ko-KR" altLang="en-US" dirty="0"/>
              <a:t>마스터 텍스트 스타일을 편집하려면 클릭</a:t>
            </a:r>
          </a:p>
        </p:txBody>
      </p:sp>
      <p:sp>
        <p:nvSpPr>
          <p:cNvPr id="4" name="내용 개체 틀 3">
            <a:extLst>
              <a:ext uri="{FF2B5EF4-FFF2-40B4-BE49-F238E27FC236}">
                <a16:creationId xmlns:a16="http://schemas.microsoft.com/office/drawing/2014/main" id="{40387B9C-6C09-7596-81BF-EF681774706A}"/>
              </a:ext>
            </a:extLst>
          </p:cNvPr>
          <p:cNvSpPr>
            <a:spLocks noGrp="1"/>
          </p:cNvSpPr>
          <p:nvPr>
            <p:ph sz="half" idx="2"/>
          </p:nvPr>
        </p:nvSpPr>
        <p:spPr>
          <a:xfrm>
            <a:off x="839788" y="2003103"/>
            <a:ext cx="5157787" cy="4186560"/>
          </a:xfrm>
        </p:spPr>
        <p:txBody>
          <a:bodyPr/>
          <a:lstStyle/>
          <a:p>
            <a:pPr lvl="0"/>
            <a:r>
              <a:rPr kumimoji="1" lang="ko-KR" altLang="en-US" dirty="0"/>
              <a:t>마스터 텍스트 스타일을 편집하려면 클릭</a:t>
            </a:r>
          </a:p>
          <a:p>
            <a:pPr lvl="1"/>
            <a:r>
              <a:rPr kumimoji="1" lang="ko-KR" altLang="en-US" dirty="0"/>
              <a:t>두 번째 수준</a:t>
            </a:r>
          </a:p>
          <a:p>
            <a:pPr lvl="2"/>
            <a:r>
              <a:rPr kumimoji="1" lang="ko-KR" altLang="en-US" dirty="0"/>
              <a:t>세 번째 수준</a:t>
            </a:r>
          </a:p>
          <a:p>
            <a:pPr lvl="3"/>
            <a:r>
              <a:rPr kumimoji="1" lang="ko-KR" altLang="en-US" dirty="0"/>
              <a:t>네 번째 수준</a:t>
            </a:r>
          </a:p>
          <a:p>
            <a:pPr lvl="4"/>
            <a:r>
              <a:rPr kumimoji="1" lang="ko-KR" altLang="en-US" dirty="0"/>
              <a:t>다섯 번째 수준</a:t>
            </a:r>
            <a:endParaRPr kumimoji="1" lang="ko-Kore-KR" altLang="en-US" dirty="0"/>
          </a:p>
        </p:txBody>
      </p:sp>
      <p:sp>
        <p:nvSpPr>
          <p:cNvPr id="5" name="텍스트 개체 틀 4">
            <a:extLst>
              <a:ext uri="{FF2B5EF4-FFF2-40B4-BE49-F238E27FC236}">
                <a16:creationId xmlns:a16="http://schemas.microsoft.com/office/drawing/2014/main" id="{B817327C-EA11-FEFD-5372-A90BCDFE0AC2}"/>
              </a:ext>
            </a:extLst>
          </p:cNvPr>
          <p:cNvSpPr>
            <a:spLocks noGrp="1"/>
          </p:cNvSpPr>
          <p:nvPr>
            <p:ph type="body" sz="quarter" idx="3"/>
          </p:nvPr>
        </p:nvSpPr>
        <p:spPr>
          <a:xfrm>
            <a:off x="6172200" y="1281108"/>
            <a:ext cx="5183188" cy="721995"/>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ko-KR" altLang="en-US" dirty="0"/>
              <a:t>마스터 텍스트 스타일을 편집하려면 클릭</a:t>
            </a:r>
          </a:p>
        </p:txBody>
      </p:sp>
      <p:sp>
        <p:nvSpPr>
          <p:cNvPr id="6" name="내용 개체 틀 5">
            <a:extLst>
              <a:ext uri="{FF2B5EF4-FFF2-40B4-BE49-F238E27FC236}">
                <a16:creationId xmlns:a16="http://schemas.microsoft.com/office/drawing/2014/main" id="{70788421-D7E0-3875-FFB2-4B6A0C72DF0C}"/>
              </a:ext>
            </a:extLst>
          </p:cNvPr>
          <p:cNvSpPr>
            <a:spLocks noGrp="1"/>
          </p:cNvSpPr>
          <p:nvPr>
            <p:ph sz="quarter" idx="4"/>
          </p:nvPr>
        </p:nvSpPr>
        <p:spPr>
          <a:xfrm>
            <a:off x="6172200" y="2003103"/>
            <a:ext cx="5183188" cy="4186560"/>
          </a:xfrm>
        </p:spPr>
        <p:txBody>
          <a:bodyPr/>
          <a:lstStyle/>
          <a:p>
            <a:pPr lvl="0"/>
            <a:r>
              <a:rPr kumimoji="1" lang="ko-KR" altLang="en-US" dirty="0"/>
              <a:t>마스터 텍스트 스타일을 편집하려면 클릭</a:t>
            </a:r>
          </a:p>
          <a:p>
            <a:pPr lvl="1"/>
            <a:r>
              <a:rPr kumimoji="1" lang="ko-KR" altLang="en-US" dirty="0"/>
              <a:t>두 번째 수준</a:t>
            </a:r>
          </a:p>
          <a:p>
            <a:pPr lvl="2"/>
            <a:r>
              <a:rPr kumimoji="1" lang="ko-KR" altLang="en-US" dirty="0"/>
              <a:t>세 번째 수준</a:t>
            </a:r>
          </a:p>
          <a:p>
            <a:pPr lvl="3"/>
            <a:r>
              <a:rPr kumimoji="1" lang="ko-KR" altLang="en-US" dirty="0"/>
              <a:t>네 번째 수준</a:t>
            </a:r>
          </a:p>
          <a:p>
            <a:pPr lvl="4"/>
            <a:r>
              <a:rPr kumimoji="1" lang="ko-KR" altLang="en-US" dirty="0"/>
              <a:t>다섯 번째 수준</a:t>
            </a:r>
            <a:endParaRPr kumimoji="1" lang="ko-Kore-KR" altLang="en-US"/>
          </a:p>
        </p:txBody>
      </p:sp>
      <p:sp>
        <p:nvSpPr>
          <p:cNvPr id="7" name="날짜 개체 틀 6">
            <a:extLst>
              <a:ext uri="{FF2B5EF4-FFF2-40B4-BE49-F238E27FC236}">
                <a16:creationId xmlns:a16="http://schemas.microsoft.com/office/drawing/2014/main" id="{815D011F-E26A-4E1F-C969-E8DEF2B6CFB4}"/>
              </a:ext>
            </a:extLst>
          </p:cNvPr>
          <p:cNvSpPr>
            <a:spLocks noGrp="1"/>
          </p:cNvSpPr>
          <p:nvPr>
            <p:ph type="dt" sz="half" idx="10"/>
          </p:nvPr>
        </p:nvSpPr>
        <p:spPr/>
        <p:txBody>
          <a:bodyPr/>
          <a:lstStyle/>
          <a:p>
            <a:fld id="{D2543D7C-9FD0-4748-B310-45443D828283}" type="datetime1">
              <a:rPr kumimoji="1" lang="ko-KR" altLang="en-US" smtClean="0"/>
              <a:t>2025. 4. 22.</a:t>
            </a:fld>
            <a:endParaRPr kumimoji="1" lang="ko-Kore-KR" altLang="en-US"/>
          </a:p>
        </p:txBody>
      </p:sp>
      <p:sp>
        <p:nvSpPr>
          <p:cNvPr id="8" name="바닥글 개체 틀 7">
            <a:extLst>
              <a:ext uri="{FF2B5EF4-FFF2-40B4-BE49-F238E27FC236}">
                <a16:creationId xmlns:a16="http://schemas.microsoft.com/office/drawing/2014/main" id="{12AFDA12-1CC8-D528-DD96-20A876D59C95}"/>
              </a:ext>
            </a:extLst>
          </p:cNvPr>
          <p:cNvSpPr>
            <a:spLocks noGrp="1"/>
          </p:cNvSpPr>
          <p:nvPr>
            <p:ph type="ftr" sz="quarter" idx="11"/>
          </p:nvPr>
        </p:nvSpPr>
        <p:spPr/>
        <p:txBody>
          <a:bodyPr/>
          <a:lstStyle/>
          <a:p>
            <a:endParaRPr kumimoji="1" lang="ko-Kore-KR" altLang="en-US"/>
          </a:p>
        </p:txBody>
      </p:sp>
      <p:sp>
        <p:nvSpPr>
          <p:cNvPr id="9" name="슬라이드 번호 개체 틀 8">
            <a:extLst>
              <a:ext uri="{FF2B5EF4-FFF2-40B4-BE49-F238E27FC236}">
                <a16:creationId xmlns:a16="http://schemas.microsoft.com/office/drawing/2014/main" id="{C0E9EB8D-7565-667E-25A9-7BC6DFA059D2}"/>
              </a:ext>
            </a:extLst>
          </p:cNvPr>
          <p:cNvSpPr>
            <a:spLocks noGrp="1"/>
          </p:cNvSpPr>
          <p:nvPr>
            <p:ph type="sldNum" sz="quarter" idx="12"/>
          </p:nvPr>
        </p:nvSpPr>
        <p:spPr/>
        <p:txBody>
          <a:bodyPr/>
          <a:lstStyle/>
          <a:p>
            <a:fld id="{A205138D-1898-E241-84F9-F01F84E736C6}" type="slidenum">
              <a:rPr kumimoji="1" lang="ko-Kore-KR" altLang="en-US" smtClean="0"/>
              <a:t>‹#›</a:t>
            </a:fld>
            <a:endParaRPr kumimoji="1" lang="ko-Kore-KR" altLang="en-US"/>
          </a:p>
        </p:txBody>
      </p:sp>
      <p:sp>
        <p:nvSpPr>
          <p:cNvPr id="10" name="내용 개체 틀 11">
            <a:extLst>
              <a:ext uri="{FF2B5EF4-FFF2-40B4-BE49-F238E27FC236}">
                <a16:creationId xmlns:a16="http://schemas.microsoft.com/office/drawing/2014/main" id="{60BDF8B5-E277-A54F-3BB9-71654F2FD5E5}"/>
              </a:ext>
            </a:extLst>
          </p:cNvPr>
          <p:cNvSpPr>
            <a:spLocks noGrp="1"/>
          </p:cNvSpPr>
          <p:nvPr>
            <p:ph sz="quarter" idx="13"/>
          </p:nvPr>
        </p:nvSpPr>
        <p:spPr>
          <a:xfrm>
            <a:off x="7000875" y="199554"/>
            <a:ext cx="4640263" cy="356234"/>
          </a:xfrm>
        </p:spPr>
        <p:txBody>
          <a:bodyPr anchor="ctr">
            <a:noAutofit/>
          </a:bodyPr>
          <a:lstStyle>
            <a:lvl1pPr>
              <a:defRPr kumimoji="1" lang="ko-KR" altLang="en-US" sz="1600" b="1" smtClean="0">
                <a:solidFill>
                  <a:schemeClr val="tx1">
                    <a:lumMod val="50000"/>
                    <a:lumOff val="50000"/>
                  </a:schemeClr>
                </a:solidFill>
              </a:defRPr>
            </a:lvl1pPr>
            <a:lvl2pPr marL="457200" indent="0">
              <a:buNone/>
              <a:defRPr lang="ko-KR" altLang="en-US" sz="2000" b="1" smtClean="0"/>
            </a:lvl2pPr>
            <a:lvl3pPr marL="914400" indent="0">
              <a:buNone/>
              <a:defRPr lang="ko-KR" altLang="en-US" sz="1800" b="1" smtClean="0"/>
            </a:lvl3pPr>
            <a:lvl4pPr marL="1371600" indent="0">
              <a:buNone/>
              <a:defRPr lang="ko-KR" altLang="en-US" sz="1600" b="1" smtClean="0"/>
            </a:lvl4pPr>
            <a:lvl5pPr marL="1828800" indent="0">
              <a:buNone/>
              <a:defRPr lang="ko-Kore-KR" altLang="en-US" sz="1600" b="1"/>
            </a:lvl5pPr>
          </a:lstStyle>
          <a:p>
            <a:pPr marL="0" lvl="0" indent="0" algn="r">
              <a:buNone/>
            </a:pPr>
            <a:r>
              <a:rPr kumimoji="1" lang="ko-KR" altLang="en-US" dirty="0"/>
              <a:t>마스터 텍스트 스타일을 편집하려면 클릭</a:t>
            </a:r>
          </a:p>
        </p:txBody>
      </p:sp>
    </p:spTree>
    <p:extLst>
      <p:ext uri="{BB962C8B-B14F-4D97-AF65-F5344CB8AC3E}">
        <p14:creationId xmlns:p14="http://schemas.microsoft.com/office/powerpoint/2010/main" val="1472587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12EA659-8E09-77FC-DC41-60725D238FF0}"/>
              </a:ext>
            </a:extLst>
          </p:cNvPr>
          <p:cNvSpPr>
            <a:spLocks noGrp="1"/>
          </p:cNvSpPr>
          <p:nvPr>
            <p:ph type="title"/>
          </p:nvPr>
        </p:nvSpPr>
        <p:spPr>
          <a:xfrm>
            <a:off x="553244" y="211615"/>
            <a:ext cx="10452213" cy="721995"/>
          </a:xfrm>
        </p:spPr>
        <p:txBody>
          <a:bodyPr/>
          <a:lstStyle/>
          <a:p>
            <a:r>
              <a:rPr kumimoji="1" lang="ko-KR" altLang="en-US" dirty="0"/>
              <a:t>마스터 제목 스타일 편집</a:t>
            </a:r>
            <a:endParaRPr kumimoji="1" lang="ko-Kore-KR" altLang="en-US" dirty="0"/>
          </a:p>
        </p:txBody>
      </p:sp>
      <p:sp>
        <p:nvSpPr>
          <p:cNvPr id="7" name="날짜 개체 틀 6">
            <a:extLst>
              <a:ext uri="{FF2B5EF4-FFF2-40B4-BE49-F238E27FC236}">
                <a16:creationId xmlns:a16="http://schemas.microsoft.com/office/drawing/2014/main" id="{815D011F-E26A-4E1F-C969-E8DEF2B6CFB4}"/>
              </a:ext>
            </a:extLst>
          </p:cNvPr>
          <p:cNvSpPr>
            <a:spLocks noGrp="1"/>
          </p:cNvSpPr>
          <p:nvPr>
            <p:ph type="dt" sz="half" idx="10"/>
          </p:nvPr>
        </p:nvSpPr>
        <p:spPr/>
        <p:txBody>
          <a:bodyPr/>
          <a:lstStyle/>
          <a:p>
            <a:fld id="{D2543D7C-9FD0-4748-B310-45443D828283}" type="datetime1">
              <a:rPr kumimoji="1" lang="ko-KR" altLang="en-US" smtClean="0"/>
              <a:t>2025. 4. 22.</a:t>
            </a:fld>
            <a:endParaRPr kumimoji="1" lang="ko-Kore-KR" altLang="en-US"/>
          </a:p>
        </p:txBody>
      </p:sp>
      <p:sp>
        <p:nvSpPr>
          <p:cNvPr id="8" name="바닥글 개체 틀 7">
            <a:extLst>
              <a:ext uri="{FF2B5EF4-FFF2-40B4-BE49-F238E27FC236}">
                <a16:creationId xmlns:a16="http://schemas.microsoft.com/office/drawing/2014/main" id="{12AFDA12-1CC8-D528-DD96-20A876D59C95}"/>
              </a:ext>
            </a:extLst>
          </p:cNvPr>
          <p:cNvSpPr>
            <a:spLocks noGrp="1"/>
          </p:cNvSpPr>
          <p:nvPr>
            <p:ph type="ftr" sz="quarter" idx="11"/>
          </p:nvPr>
        </p:nvSpPr>
        <p:spPr/>
        <p:txBody>
          <a:bodyPr/>
          <a:lstStyle/>
          <a:p>
            <a:endParaRPr kumimoji="1" lang="ko-Kore-KR" altLang="en-US"/>
          </a:p>
        </p:txBody>
      </p:sp>
      <p:sp>
        <p:nvSpPr>
          <p:cNvPr id="9" name="슬라이드 번호 개체 틀 8">
            <a:extLst>
              <a:ext uri="{FF2B5EF4-FFF2-40B4-BE49-F238E27FC236}">
                <a16:creationId xmlns:a16="http://schemas.microsoft.com/office/drawing/2014/main" id="{C0E9EB8D-7565-667E-25A9-7BC6DFA059D2}"/>
              </a:ext>
            </a:extLst>
          </p:cNvPr>
          <p:cNvSpPr>
            <a:spLocks noGrp="1"/>
          </p:cNvSpPr>
          <p:nvPr>
            <p:ph type="sldNum" sz="quarter" idx="12"/>
          </p:nvPr>
        </p:nvSpPr>
        <p:spPr/>
        <p:txBody>
          <a:bodyPr/>
          <a:lstStyle/>
          <a:p>
            <a:fld id="{A205138D-1898-E241-84F9-F01F84E736C6}" type="slidenum">
              <a:rPr kumimoji="1" lang="ko-Kore-KR" altLang="en-US" smtClean="0"/>
              <a:t>‹#›</a:t>
            </a:fld>
            <a:endParaRPr kumimoji="1" lang="ko-Kore-KR" altLang="en-US"/>
          </a:p>
        </p:txBody>
      </p:sp>
      <p:sp>
        <p:nvSpPr>
          <p:cNvPr id="10" name="내용 개체 틀 11">
            <a:extLst>
              <a:ext uri="{FF2B5EF4-FFF2-40B4-BE49-F238E27FC236}">
                <a16:creationId xmlns:a16="http://schemas.microsoft.com/office/drawing/2014/main" id="{60BDF8B5-E277-A54F-3BB9-71654F2FD5E5}"/>
              </a:ext>
            </a:extLst>
          </p:cNvPr>
          <p:cNvSpPr>
            <a:spLocks noGrp="1"/>
          </p:cNvSpPr>
          <p:nvPr>
            <p:ph sz="quarter" idx="13"/>
          </p:nvPr>
        </p:nvSpPr>
        <p:spPr>
          <a:xfrm>
            <a:off x="7000875" y="199554"/>
            <a:ext cx="4640263" cy="356234"/>
          </a:xfrm>
        </p:spPr>
        <p:txBody>
          <a:bodyPr anchor="ctr">
            <a:noAutofit/>
          </a:bodyPr>
          <a:lstStyle>
            <a:lvl1pPr>
              <a:defRPr kumimoji="1" lang="ko-KR" altLang="en-US" sz="1600" b="1" smtClean="0">
                <a:solidFill>
                  <a:schemeClr val="tx1">
                    <a:lumMod val="50000"/>
                    <a:lumOff val="50000"/>
                  </a:schemeClr>
                </a:solidFill>
              </a:defRPr>
            </a:lvl1pPr>
            <a:lvl2pPr marL="457200" indent="0">
              <a:buNone/>
              <a:defRPr lang="ko-KR" altLang="en-US" sz="2000" b="1" smtClean="0"/>
            </a:lvl2pPr>
            <a:lvl3pPr marL="914400" indent="0">
              <a:buNone/>
              <a:defRPr lang="ko-KR" altLang="en-US" sz="1800" b="1" smtClean="0"/>
            </a:lvl3pPr>
            <a:lvl4pPr marL="1371600" indent="0">
              <a:buNone/>
              <a:defRPr lang="ko-KR" altLang="en-US" sz="1600" b="1" smtClean="0"/>
            </a:lvl4pPr>
            <a:lvl5pPr marL="1828800" indent="0">
              <a:buNone/>
              <a:defRPr lang="ko-Kore-KR" altLang="en-US" sz="1600" b="1"/>
            </a:lvl5pPr>
          </a:lstStyle>
          <a:p>
            <a:pPr marL="0" lvl="0" indent="0" algn="r">
              <a:buNone/>
            </a:pPr>
            <a:r>
              <a:rPr kumimoji="1" lang="ko-KR" altLang="en-US" dirty="0"/>
              <a:t>마스터 텍스트 스타일을 편집하려면 클릭</a:t>
            </a:r>
          </a:p>
        </p:txBody>
      </p:sp>
    </p:spTree>
    <p:extLst>
      <p:ext uri="{BB962C8B-B14F-4D97-AF65-F5344CB8AC3E}">
        <p14:creationId xmlns:p14="http://schemas.microsoft.com/office/powerpoint/2010/main" val="3003062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2_비교">
    <p:spTree>
      <p:nvGrpSpPr>
        <p:cNvPr id="1" name=""/>
        <p:cNvGrpSpPr/>
        <p:nvPr/>
      </p:nvGrpSpPr>
      <p:grpSpPr>
        <a:xfrm>
          <a:off x="0" y="0"/>
          <a:ext cx="0" cy="0"/>
          <a:chOff x="0" y="0"/>
          <a:chExt cx="0" cy="0"/>
        </a:xfrm>
      </p:grpSpPr>
      <p:sp>
        <p:nvSpPr>
          <p:cNvPr id="7" name="날짜 개체 틀 6">
            <a:extLst>
              <a:ext uri="{FF2B5EF4-FFF2-40B4-BE49-F238E27FC236}">
                <a16:creationId xmlns:a16="http://schemas.microsoft.com/office/drawing/2014/main" id="{815D011F-E26A-4E1F-C969-E8DEF2B6CFB4}"/>
              </a:ext>
            </a:extLst>
          </p:cNvPr>
          <p:cNvSpPr>
            <a:spLocks noGrp="1"/>
          </p:cNvSpPr>
          <p:nvPr>
            <p:ph type="dt" sz="half" idx="10"/>
          </p:nvPr>
        </p:nvSpPr>
        <p:spPr/>
        <p:txBody>
          <a:bodyPr/>
          <a:lstStyle/>
          <a:p>
            <a:fld id="{D2543D7C-9FD0-4748-B310-45443D828283}" type="datetime1">
              <a:rPr kumimoji="1" lang="ko-KR" altLang="en-US" smtClean="0"/>
              <a:t>2025. 4. 22.</a:t>
            </a:fld>
            <a:endParaRPr kumimoji="1" lang="ko-Kore-KR" altLang="en-US"/>
          </a:p>
        </p:txBody>
      </p:sp>
      <p:sp>
        <p:nvSpPr>
          <p:cNvPr id="8" name="바닥글 개체 틀 7">
            <a:extLst>
              <a:ext uri="{FF2B5EF4-FFF2-40B4-BE49-F238E27FC236}">
                <a16:creationId xmlns:a16="http://schemas.microsoft.com/office/drawing/2014/main" id="{12AFDA12-1CC8-D528-DD96-20A876D59C95}"/>
              </a:ext>
            </a:extLst>
          </p:cNvPr>
          <p:cNvSpPr>
            <a:spLocks noGrp="1"/>
          </p:cNvSpPr>
          <p:nvPr>
            <p:ph type="ftr" sz="quarter" idx="11"/>
          </p:nvPr>
        </p:nvSpPr>
        <p:spPr/>
        <p:txBody>
          <a:bodyPr/>
          <a:lstStyle/>
          <a:p>
            <a:endParaRPr kumimoji="1" lang="ko-Kore-KR" altLang="en-US"/>
          </a:p>
        </p:txBody>
      </p:sp>
      <p:sp>
        <p:nvSpPr>
          <p:cNvPr id="9" name="슬라이드 번호 개체 틀 8">
            <a:extLst>
              <a:ext uri="{FF2B5EF4-FFF2-40B4-BE49-F238E27FC236}">
                <a16:creationId xmlns:a16="http://schemas.microsoft.com/office/drawing/2014/main" id="{C0E9EB8D-7565-667E-25A9-7BC6DFA059D2}"/>
              </a:ext>
            </a:extLst>
          </p:cNvPr>
          <p:cNvSpPr>
            <a:spLocks noGrp="1"/>
          </p:cNvSpPr>
          <p:nvPr>
            <p:ph type="sldNum" sz="quarter" idx="12"/>
          </p:nvPr>
        </p:nvSpPr>
        <p:spPr/>
        <p:txBody>
          <a:bodyPr/>
          <a:lstStyle/>
          <a:p>
            <a:fld id="{A205138D-1898-E241-84F9-F01F84E736C6}" type="slidenum">
              <a:rPr kumimoji="1" lang="ko-Kore-KR" altLang="en-US" smtClean="0"/>
              <a:t>‹#›</a:t>
            </a:fld>
            <a:endParaRPr kumimoji="1" lang="ko-Kore-KR" altLang="en-US"/>
          </a:p>
        </p:txBody>
      </p:sp>
    </p:spTree>
    <p:extLst>
      <p:ext uri="{BB962C8B-B14F-4D97-AF65-F5344CB8AC3E}">
        <p14:creationId xmlns:p14="http://schemas.microsoft.com/office/powerpoint/2010/main" val="319474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D4E00C93-326C-C6AB-FE5A-E2143C24D62C}"/>
              </a:ext>
            </a:extLst>
          </p:cNvPr>
          <p:cNvSpPr>
            <a:spLocks noGrp="1"/>
          </p:cNvSpPr>
          <p:nvPr>
            <p:ph type="title"/>
          </p:nvPr>
        </p:nvSpPr>
        <p:spPr>
          <a:xfrm>
            <a:off x="550863" y="193670"/>
            <a:ext cx="10432097" cy="762634"/>
          </a:xfrm>
          <a:prstGeom prst="rect">
            <a:avLst/>
          </a:prstGeom>
        </p:spPr>
        <p:txBody>
          <a:bodyPr vert="horz" lIns="91440" tIns="45720" rIns="91440" bIns="45720" rtlCol="0" anchor="ctr">
            <a:normAutofit/>
          </a:bodyPr>
          <a:lstStyle/>
          <a:p>
            <a:r>
              <a:rPr kumimoji="1" lang="ko-KR" altLang="en-US" dirty="0"/>
              <a:t>마스터 제목 스타일 편집</a:t>
            </a:r>
            <a:endParaRPr kumimoji="1" lang="ko-Kore-KR" altLang="en-US" dirty="0"/>
          </a:p>
        </p:txBody>
      </p:sp>
      <p:sp>
        <p:nvSpPr>
          <p:cNvPr id="3" name="텍스트 개체 틀 2">
            <a:extLst>
              <a:ext uri="{FF2B5EF4-FFF2-40B4-BE49-F238E27FC236}">
                <a16:creationId xmlns:a16="http://schemas.microsoft.com/office/drawing/2014/main" id="{82853B3E-5EDF-9895-4EC3-A479DD7861F3}"/>
              </a:ext>
            </a:extLst>
          </p:cNvPr>
          <p:cNvSpPr>
            <a:spLocks noGrp="1"/>
          </p:cNvSpPr>
          <p:nvPr>
            <p:ph type="body" idx="1"/>
          </p:nvPr>
        </p:nvSpPr>
        <p:spPr>
          <a:xfrm>
            <a:off x="838200" y="1268413"/>
            <a:ext cx="10515600" cy="5040312"/>
          </a:xfrm>
          <a:prstGeom prst="rect">
            <a:avLst/>
          </a:prstGeom>
        </p:spPr>
        <p:txBody>
          <a:bodyPr vert="horz" lIns="91440" tIns="45720" rIns="91440" bIns="45720" rtlCol="0">
            <a:normAutofit/>
          </a:bodyPr>
          <a:lstStyle/>
          <a:p>
            <a:pPr lvl="0"/>
            <a:r>
              <a:rPr kumimoji="1" lang="ko-KR" altLang="en-US" dirty="0"/>
              <a:t>마스터 텍스트 스타일을 편집하려면 클릭</a:t>
            </a:r>
          </a:p>
          <a:p>
            <a:pPr lvl="1"/>
            <a:r>
              <a:rPr kumimoji="1" lang="ko-KR" altLang="en-US" dirty="0"/>
              <a:t>두 번째 수준</a:t>
            </a:r>
          </a:p>
          <a:p>
            <a:pPr lvl="2"/>
            <a:r>
              <a:rPr kumimoji="1" lang="ko-KR" altLang="en-US" dirty="0"/>
              <a:t>세 번째 수준</a:t>
            </a:r>
          </a:p>
          <a:p>
            <a:pPr lvl="3"/>
            <a:r>
              <a:rPr kumimoji="1" lang="ko-KR" altLang="en-US" dirty="0"/>
              <a:t>네 번째 수준</a:t>
            </a:r>
          </a:p>
          <a:p>
            <a:pPr lvl="4"/>
            <a:r>
              <a:rPr kumimoji="1" lang="ko-KR" altLang="en-US" dirty="0"/>
              <a:t>다섯 번째 수준</a:t>
            </a:r>
            <a:endParaRPr kumimoji="1" lang="ko-Kore-KR" altLang="en-US" dirty="0"/>
          </a:p>
        </p:txBody>
      </p:sp>
      <p:sp>
        <p:nvSpPr>
          <p:cNvPr id="4" name="날짜 개체 틀 3">
            <a:extLst>
              <a:ext uri="{FF2B5EF4-FFF2-40B4-BE49-F238E27FC236}">
                <a16:creationId xmlns:a16="http://schemas.microsoft.com/office/drawing/2014/main" id="{30DF7788-7944-AA08-3574-8DE6AE815835}"/>
              </a:ext>
            </a:extLst>
          </p:cNvPr>
          <p:cNvSpPr>
            <a:spLocks noGrp="1"/>
          </p:cNvSpPr>
          <p:nvPr>
            <p:ph type="dt" sz="half" idx="2"/>
          </p:nvPr>
        </p:nvSpPr>
        <p:spPr>
          <a:xfrm>
            <a:off x="3647500" y="6492030"/>
            <a:ext cx="972000" cy="228601"/>
          </a:xfrm>
          <a:prstGeom prst="rect">
            <a:avLst/>
          </a:prstGeom>
        </p:spPr>
        <p:txBody>
          <a:bodyPr vert="horz" lIns="91440" tIns="45720" rIns="91440" bIns="45720" rtlCol="0" anchor="ctr"/>
          <a:lstStyle>
            <a:lvl1pPr algn="ctr">
              <a:defRPr sz="1200">
                <a:solidFill>
                  <a:schemeClr val="tx1">
                    <a:tint val="75000"/>
                  </a:schemeClr>
                </a:solidFill>
              </a:defRPr>
            </a:lvl1pPr>
          </a:lstStyle>
          <a:p>
            <a:fld id="{40B1B479-BA72-DD43-A22A-45AB2DA4370E}" type="datetime1">
              <a:rPr kumimoji="1" lang="ko-KR" altLang="en-US" smtClean="0"/>
              <a:pPr/>
              <a:t>2025. 4. 22.</a:t>
            </a:fld>
            <a:endParaRPr kumimoji="1" lang="ko-Kore-KR" altLang="en-US" dirty="0"/>
          </a:p>
        </p:txBody>
      </p:sp>
      <p:sp>
        <p:nvSpPr>
          <p:cNvPr id="5" name="바닥글 개체 틀 4">
            <a:extLst>
              <a:ext uri="{FF2B5EF4-FFF2-40B4-BE49-F238E27FC236}">
                <a16:creationId xmlns:a16="http://schemas.microsoft.com/office/drawing/2014/main" id="{6E58C076-C134-46B6-D2AE-AF38DA7781F5}"/>
              </a:ext>
            </a:extLst>
          </p:cNvPr>
          <p:cNvSpPr>
            <a:spLocks noGrp="1"/>
          </p:cNvSpPr>
          <p:nvPr>
            <p:ph type="ftr" sz="quarter" idx="3"/>
          </p:nvPr>
        </p:nvSpPr>
        <p:spPr>
          <a:xfrm>
            <a:off x="4644527" y="6492030"/>
            <a:ext cx="4114800" cy="22860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ko-Kore-KR" altLang="en-US"/>
          </a:p>
        </p:txBody>
      </p:sp>
      <p:sp>
        <p:nvSpPr>
          <p:cNvPr id="6" name="슬라이드 번호 개체 틀 5">
            <a:extLst>
              <a:ext uri="{FF2B5EF4-FFF2-40B4-BE49-F238E27FC236}">
                <a16:creationId xmlns:a16="http://schemas.microsoft.com/office/drawing/2014/main" id="{A0452E59-3E1E-C301-9054-D5D426ECA4D6}"/>
              </a:ext>
            </a:extLst>
          </p:cNvPr>
          <p:cNvSpPr>
            <a:spLocks noGrp="1"/>
          </p:cNvSpPr>
          <p:nvPr>
            <p:ph type="sldNum" sz="quarter" idx="4"/>
          </p:nvPr>
        </p:nvSpPr>
        <p:spPr>
          <a:xfrm>
            <a:off x="8797889" y="6492030"/>
            <a:ext cx="2556000" cy="228601"/>
          </a:xfrm>
          <a:prstGeom prst="rect">
            <a:avLst/>
          </a:prstGeom>
        </p:spPr>
        <p:txBody>
          <a:bodyPr vert="horz" lIns="91440" tIns="45720" rIns="91440" bIns="45720" rtlCol="0" anchor="ctr"/>
          <a:lstStyle>
            <a:lvl1pPr algn="r">
              <a:defRPr sz="1200">
                <a:solidFill>
                  <a:schemeClr val="tx1">
                    <a:tint val="75000"/>
                  </a:schemeClr>
                </a:solidFill>
              </a:defRPr>
            </a:lvl1pPr>
          </a:lstStyle>
          <a:p>
            <a:fld id="{A205138D-1898-E241-84F9-F01F84E736C6}" type="slidenum">
              <a:rPr kumimoji="1" lang="ko-Kore-KR" altLang="en-US" smtClean="0"/>
              <a:t>‹#›</a:t>
            </a:fld>
            <a:endParaRPr kumimoji="1" lang="ko-Kore-KR" altLang="en-US"/>
          </a:p>
        </p:txBody>
      </p:sp>
      <p:cxnSp>
        <p:nvCxnSpPr>
          <p:cNvPr id="8" name="직선 연결선[R] 7">
            <a:extLst>
              <a:ext uri="{FF2B5EF4-FFF2-40B4-BE49-F238E27FC236}">
                <a16:creationId xmlns:a16="http://schemas.microsoft.com/office/drawing/2014/main" id="{29DCAD3D-D47C-4209-59B6-F88958D18FED}"/>
              </a:ext>
            </a:extLst>
          </p:cNvPr>
          <p:cNvCxnSpPr>
            <a:cxnSpLocks/>
          </p:cNvCxnSpPr>
          <p:nvPr userDrawn="1"/>
        </p:nvCxnSpPr>
        <p:spPr>
          <a:xfrm>
            <a:off x="550863" y="956304"/>
            <a:ext cx="11062017"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A7DC1B-B39A-8147-A8C6-B6DA2A89786D}"/>
              </a:ext>
            </a:extLst>
          </p:cNvPr>
          <p:cNvSpPr txBox="1"/>
          <p:nvPr userDrawn="1"/>
        </p:nvSpPr>
        <p:spPr>
          <a:xfrm>
            <a:off x="550863" y="6479372"/>
            <a:ext cx="3151825" cy="253916"/>
          </a:xfrm>
          <a:prstGeom prst="rect">
            <a:avLst/>
          </a:prstGeom>
          <a:noFill/>
        </p:spPr>
        <p:txBody>
          <a:bodyPr wrap="none" rtlCol="0">
            <a:spAutoFit/>
          </a:bodyPr>
          <a:lstStyle/>
          <a:p>
            <a:r>
              <a:rPr kumimoji="1" lang="en-US" altLang="ko-KR" sz="1050" dirty="0">
                <a:solidFill>
                  <a:schemeClr val="bg1">
                    <a:lumMod val="75000"/>
                  </a:schemeClr>
                </a:solidFill>
                <a:latin typeface="Pretendard" panose="02000503000000020004" pitchFamily="2" charset="-127"/>
                <a:ea typeface="Pretendard" panose="02000503000000020004" pitchFamily="2" charset="-127"/>
                <a:cs typeface="Pretendard" panose="02000503000000020004" pitchFamily="2" charset="-127"/>
              </a:rPr>
              <a:t>Copyright © 2024. Ryu </a:t>
            </a:r>
            <a:r>
              <a:rPr kumimoji="1" lang="en-US" altLang="ko-KR" sz="1050" dirty="0" err="1">
                <a:solidFill>
                  <a:schemeClr val="bg1">
                    <a:lumMod val="75000"/>
                  </a:schemeClr>
                </a:solidFill>
                <a:latin typeface="Pretendard" panose="02000503000000020004" pitchFamily="2" charset="-127"/>
                <a:ea typeface="Pretendard" panose="02000503000000020004" pitchFamily="2" charset="-127"/>
                <a:cs typeface="Pretendard" panose="02000503000000020004" pitchFamily="2" charset="-127"/>
              </a:rPr>
              <a:t>Haesik</a:t>
            </a:r>
            <a:r>
              <a:rPr kumimoji="1" lang="ko-KR" altLang="en-US" sz="1050" dirty="0">
                <a:solidFill>
                  <a:schemeClr val="bg1">
                    <a:lumMod val="75000"/>
                  </a:schemeClr>
                </a:solidFill>
                <a:latin typeface="Pretendard" panose="02000503000000020004" pitchFamily="2" charset="-127"/>
                <a:ea typeface="Pretendard" panose="02000503000000020004" pitchFamily="2" charset="-127"/>
                <a:cs typeface="Pretendard" panose="02000503000000020004" pitchFamily="2" charset="-127"/>
              </a:rPr>
              <a:t> </a:t>
            </a:r>
            <a:r>
              <a:rPr kumimoji="1" lang="en-US" altLang="ko-KR" sz="1050" dirty="0">
                <a:solidFill>
                  <a:schemeClr val="bg1">
                    <a:lumMod val="75000"/>
                  </a:schemeClr>
                </a:solidFill>
                <a:latin typeface="Pretendard" panose="02000503000000020004" pitchFamily="2" charset="-127"/>
                <a:ea typeface="Pretendard" panose="02000503000000020004" pitchFamily="2" charset="-127"/>
                <a:cs typeface="Pretendard" panose="02000503000000020004" pitchFamily="2" charset="-127"/>
              </a:rPr>
              <a:t>all rights reserved.</a:t>
            </a:r>
            <a:endParaRPr kumimoji="1" lang="ko-KR" altLang="en-US" sz="1050" dirty="0">
              <a:solidFill>
                <a:schemeClr val="bg1">
                  <a:lumMod val="75000"/>
                </a:schemeClr>
              </a:solidFill>
              <a:latin typeface="Pretendard" panose="02000503000000020004" pitchFamily="2" charset="-127"/>
              <a:ea typeface="Pretendard" panose="02000503000000020004" pitchFamily="2" charset="-127"/>
              <a:cs typeface="Pretendard" panose="02000503000000020004" pitchFamily="2" charset="-127"/>
            </a:endParaRPr>
          </a:p>
        </p:txBody>
      </p:sp>
    </p:spTree>
    <p:extLst>
      <p:ext uri="{BB962C8B-B14F-4D97-AF65-F5344CB8AC3E}">
        <p14:creationId xmlns:p14="http://schemas.microsoft.com/office/powerpoint/2010/main" val="3927891638"/>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62" r:id="rId4"/>
    <p:sldLayoutId id="2147483652" r:id="rId5"/>
    <p:sldLayoutId id="2147483663" r:id="rId6"/>
    <p:sldLayoutId id="2147483653" r:id="rId7"/>
    <p:sldLayoutId id="2147483660" r:id="rId8"/>
    <p:sldLayoutId id="2147483661" r:id="rId9"/>
    <p:sldLayoutId id="2147483655" r:id="rId10"/>
    <p:sldLayoutId id="2147483656" r:id="rId11"/>
    <p:sldLayoutId id="2147483657" r:id="rId12"/>
    <p:sldLayoutId id="2147483658" r:id="rId13"/>
    <p:sldLayoutId id="2147483659" r:id="rId14"/>
    <p:sldLayoutId id="2147483654" r:id="rId15"/>
    <p:sldLayoutId id="2147483665" r:id="rId16"/>
    <p:sldLayoutId id="2147483666" r:id="rId17"/>
    <p:sldLayoutId id="2147483667" r:id="rId18"/>
    <p:sldLayoutId id="2147483668" r:id="rId19"/>
    <p:sldLayoutId id="2147483669" r:id="rId20"/>
    <p:sldLayoutId id="2147483670" r:id="rId21"/>
    <p:sldLayoutId id="2147483671" r:id="rId22"/>
  </p:sldLayoutIdLst>
  <p:hf hdr="0" ftr="0" dt="0"/>
  <p:txStyles>
    <p:titleStyle>
      <a:lvl1pPr algn="l" defTabSz="914400" rtl="0" eaLnBrk="1" latinLnBrk="0" hangingPunct="1">
        <a:lnSpc>
          <a:spcPct val="90000"/>
        </a:lnSpc>
        <a:spcBef>
          <a:spcPct val="0"/>
        </a:spcBef>
        <a:buNone/>
        <a:defRPr sz="3200" b="1" i="0" kern="1200">
          <a:solidFill>
            <a:schemeClr val="tx1">
              <a:lumMod val="85000"/>
              <a:lumOff val="15000"/>
            </a:schemeClr>
          </a:solidFill>
          <a:latin typeface="Pretendard ExtraBold" panose="02000503000000020004" pitchFamily="2" charset="-127"/>
          <a:ea typeface="Pretendard ExtraBold" panose="02000503000000020004" pitchFamily="2" charset="-127"/>
          <a:cs typeface="Pretendard ExtraBold" panose="02000503000000020004" pitchFamily="2" charset="-127"/>
        </a:defRPr>
      </a:lvl1pPr>
    </p:titleStyle>
    <p:bodyStyle>
      <a:lvl1pPr marL="372600" indent="-372600" algn="l" defTabSz="914400" rtl="0" eaLnBrk="1" latinLnBrk="0" hangingPunct="1">
        <a:lnSpc>
          <a:spcPts val="2400"/>
        </a:lnSpc>
        <a:spcBef>
          <a:spcPts val="1600"/>
        </a:spcBef>
        <a:buFont typeface="Wingdings" pitchFamily="2" charset="2"/>
        <a:buChar char="ü"/>
        <a:defRPr sz="2000" b="1" i="0" kern="1200" baseline="0">
          <a:solidFill>
            <a:schemeClr val="tx1">
              <a:lumMod val="85000"/>
              <a:lumOff val="15000"/>
            </a:schemeClr>
          </a:solidFill>
          <a:latin typeface="Pretendard" panose="02000503000000020004" pitchFamily="2" charset="-127"/>
          <a:ea typeface="Pretendard Medium" panose="02000503000000020004" pitchFamily="2" charset="-127"/>
          <a:cs typeface="Pretendard Medium" panose="02000503000000020004" pitchFamily="2" charset="-127"/>
        </a:defRPr>
      </a:lvl1pPr>
      <a:lvl2pPr marL="685800" indent="-228600" algn="l" defTabSz="914400" rtl="0" eaLnBrk="1" latinLnBrk="0" hangingPunct="1">
        <a:lnSpc>
          <a:spcPts val="2400"/>
        </a:lnSpc>
        <a:spcBef>
          <a:spcPts val="1100"/>
        </a:spcBef>
        <a:buFont typeface="Arial" panose="020B0604020202020204" pitchFamily="34" charset="0"/>
        <a:buChar char="•"/>
        <a:defRPr sz="1800" b="0" i="0" kern="1200">
          <a:solidFill>
            <a:schemeClr val="tx1">
              <a:lumMod val="85000"/>
              <a:lumOff val="15000"/>
            </a:schemeClr>
          </a:solidFill>
          <a:latin typeface="Pretendard" panose="02000503000000020004" pitchFamily="2" charset="-127"/>
          <a:ea typeface="Pretendard" panose="02000503000000020004" pitchFamily="2" charset="-127"/>
          <a:cs typeface="Pretendard" panose="02000503000000020004" pitchFamily="2" charset="-127"/>
        </a:defRPr>
      </a:lvl2pPr>
      <a:lvl3pPr marL="1143000" indent="-228600" algn="l" defTabSz="914400" rtl="0" eaLnBrk="1" latinLnBrk="0" hangingPunct="1">
        <a:lnSpc>
          <a:spcPts val="2400"/>
        </a:lnSpc>
        <a:spcBef>
          <a:spcPts val="500"/>
        </a:spcBef>
        <a:buFont typeface="Arial" panose="020B0604020202020204" pitchFamily="34" charset="0"/>
        <a:buChar char="•"/>
        <a:defRPr sz="1600" b="0" i="0" kern="1200">
          <a:solidFill>
            <a:schemeClr val="tx1">
              <a:lumMod val="85000"/>
              <a:lumOff val="15000"/>
            </a:schemeClr>
          </a:solidFill>
          <a:latin typeface="Pretendard" panose="02000503000000020004" pitchFamily="2" charset="-127"/>
          <a:ea typeface="Pretendard" panose="02000503000000020004" pitchFamily="2" charset="-127"/>
          <a:cs typeface="Pretendard" panose="02000503000000020004" pitchFamily="2" charset="-127"/>
        </a:defRPr>
      </a:lvl3pPr>
      <a:lvl4pPr marL="1600200" indent="-228600" algn="l" defTabSz="914400" rtl="0" eaLnBrk="1" latinLnBrk="0" hangingPunct="1">
        <a:lnSpc>
          <a:spcPts val="2400"/>
        </a:lnSpc>
        <a:spcBef>
          <a:spcPts val="500"/>
        </a:spcBef>
        <a:buFont typeface="Arial" panose="020B0604020202020204" pitchFamily="34" charset="0"/>
        <a:buChar char="•"/>
        <a:defRPr sz="1400" b="0" i="0" kern="1200">
          <a:solidFill>
            <a:schemeClr val="tx1">
              <a:lumMod val="85000"/>
              <a:lumOff val="15000"/>
            </a:schemeClr>
          </a:solidFill>
          <a:latin typeface="Pretendard" panose="02000503000000020004" pitchFamily="2" charset="-127"/>
          <a:ea typeface="Pretendard" panose="02000503000000020004" pitchFamily="2" charset="-127"/>
          <a:cs typeface="Pretendard" panose="02000503000000020004" pitchFamily="2" charset="-127"/>
        </a:defRPr>
      </a:lvl4pPr>
      <a:lvl5pPr marL="2057400" indent="-228600" algn="l" defTabSz="914400" rtl="0" eaLnBrk="1" latinLnBrk="0" hangingPunct="1">
        <a:lnSpc>
          <a:spcPts val="2400"/>
        </a:lnSpc>
        <a:spcBef>
          <a:spcPts val="500"/>
        </a:spcBef>
        <a:buFont typeface="Arial" panose="020B0604020202020204" pitchFamily="34" charset="0"/>
        <a:buChar char="•"/>
        <a:defRPr sz="1400" b="0" i="0" kern="1200">
          <a:solidFill>
            <a:schemeClr val="tx1">
              <a:lumMod val="85000"/>
              <a:lumOff val="15000"/>
            </a:schemeClr>
          </a:solidFill>
          <a:latin typeface="Pretendard" panose="02000503000000020004" pitchFamily="2" charset="-127"/>
          <a:ea typeface="Pretendard" panose="02000503000000020004" pitchFamily="2" charset="-127"/>
          <a:cs typeface="Pretendard" panose="02000503000000020004" pitchFamily="2" charset="-127"/>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ore-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guide id="3" pos="347" userDrawn="1">
          <p15:clr>
            <a:srgbClr val="F26B43"/>
          </p15:clr>
        </p15:guide>
        <p15:guide id="4" pos="7333" userDrawn="1">
          <p15:clr>
            <a:srgbClr val="F26B43"/>
          </p15:clr>
        </p15:guide>
        <p15:guide id="5" orient="horz" pos="799" userDrawn="1">
          <p15:clr>
            <a:srgbClr val="F26B43"/>
          </p15:clr>
        </p15:guide>
        <p15:guide id="6" pos="529" userDrawn="1">
          <p15:clr>
            <a:srgbClr val="F26B43"/>
          </p15:clr>
        </p15:guide>
        <p15:guide id="7" pos="7151" userDrawn="1">
          <p15:clr>
            <a:srgbClr val="F26B43"/>
          </p15:clr>
        </p15:guide>
        <p15:guide id="8" orient="horz" pos="397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79083E76-3363-0BA3-DBAC-A87AD06C3162}"/>
              </a:ext>
            </a:extLst>
          </p:cNvPr>
          <p:cNvPicPr>
            <a:picLocks noChangeAspect="1"/>
          </p:cNvPicPr>
          <p:nvPr/>
        </p:nvPicPr>
        <p:blipFill rotWithShape="1">
          <a:blip r:embed="rId2"/>
          <a:srcRect l="2488" r="230"/>
          <a:stretch/>
        </p:blipFill>
        <p:spPr>
          <a:xfrm>
            <a:off x="1" y="0"/>
            <a:ext cx="12192000" cy="6858000"/>
          </a:xfrm>
          <a:prstGeom prst="rect">
            <a:avLst/>
          </a:prstGeom>
        </p:spPr>
      </p:pic>
      <p:sp>
        <p:nvSpPr>
          <p:cNvPr id="3" name="부제목 2">
            <a:extLst>
              <a:ext uri="{FF2B5EF4-FFF2-40B4-BE49-F238E27FC236}">
                <a16:creationId xmlns:a16="http://schemas.microsoft.com/office/drawing/2014/main" id="{F3E9DE6E-11AA-7511-BE73-97C5348F1BE1}"/>
              </a:ext>
            </a:extLst>
          </p:cNvPr>
          <p:cNvSpPr>
            <a:spLocks noGrp="1"/>
          </p:cNvSpPr>
          <p:nvPr>
            <p:ph type="subTitle" idx="1"/>
          </p:nvPr>
        </p:nvSpPr>
        <p:spPr>
          <a:xfrm>
            <a:off x="3665034" y="5260389"/>
            <a:ext cx="4572000" cy="1032736"/>
          </a:xfrm>
        </p:spPr>
        <p:txBody>
          <a:bodyPr>
            <a:noAutofit/>
          </a:bodyPr>
          <a:lstStyle/>
          <a:p>
            <a:r>
              <a:rPr kumimoji="1" lang="en-US" altLang="ko-KR" sz="3600" dirty="0">
                <a:solidFill>
                  <a:schemeClr val="bg1"/>
                </a:solidFill>
              </a:rPr>
              <a:t>26.</a:t>
            </a:r>
            <a:r>
              <a:rPr kumimoji="1" lang="ko-KR" altLang="en-US" sz="3600" dirty="0">
                <a:solidFill>
                  <a:schemeClr val="bg1"/>
                </a:solidFill>
              </a:rPr>
              <a:t> </a:t>
            </a:r>
            <a:r>
              <a:rPr kumimoji="1" lang="en-US" altLang="ko-KR" sz="3600" dirty="0">
                <a:solidFill>
                  <a:schemeClr val="bg1"/>
                </a:solidFill>
              </a:rPr>
              <a:t>Vibe Hacking</a:t>
            </a:r>
            <a:r>
              <a:rPr kumimoji="1" lang="ko-KR" altLang="en-US" sz="3600" dirty="0">
                <a:solidFill>
                  <a:schemeClr val="bg1"/>
                </a:solidFill>
              </a:rPr>
              <a:t>팀</a:t>
            </a:r>
            <a:endParaRPr kumimoji="1" lang="en-US" altLang="ko-KR" sz="3600" dirty="0">
              <a:solidFill>
                <a:schemeClr val="bg1"/>
              </a:solidFill>
            </a:endParaRPr>
          </a:p>
        </p:txBody>
      </p:sp>
      <p:sp>
        <p:nvSpPr>
          <p:cNvPr id="6" name="제목 7">
            <a:extLst>
              <a:ext uri="{FF2B5EF4-FFF2-40B4-BE49-F238E27FC236}">
                <a16:creationId xmlns:a16="http://schemas.microsoft.com/office/drawing/2014/main" id="{09A29BCE-E17F-AE2A-11D3-AE5BD573F1BD}"/>
              </a:ext>
            </a:extLst>
          </p:cNvPr>
          <p:cNvSpPr>
            <a:spLocks noGrp="1"/>
          </p:cNvSpPr>
          <p:nvPr>
            <p:ph type="ctrTitle"/>
          </p:nvPr>
        </p:nvSpPr>
        <p:spPr>
          <a:xfrm>
            <a:off x="550862" y="3837448"/>
            <a:ext cx="11090276" cy="858067"/>
          </a:xfrm>
        </p:spPr>
        <p:txBody>
          <a:bodyPr>
            <a:normAutofit/>
          </a:bodyPr>
          <a:lstStyle/>
          <a:p>
            <a:pPr>
              <a:lnSpc>
                <a:spcPts val="4625"/>
              </a:lnSpc>
            </a:pPr>
            <a:r>
              <a:rPr lang="en-US" altLang="ko-Kore-KR" sz="5400" b="1" dirty="0">
                <a:solidFill>
                  <a:schemeClr val="bg1"/>
                </a:solidFill>
                <a:latin typeface="Inconsolata Bold" pitchFamily="34" charset="0"/>
                <a:ea typeface="Inconsolata Bold" pitchFamily="34" charset="-122"/>
                <a:cs typeface="Inconsolata Bold" pitchFamily="34" charset="-120"/>
              </a:rPr>
              <a:t>AI</a:t>
            </a:r>
            <a:r>
              <a:rPr lang="ko-KR" altLang="en-US" sz="5400" b="1" dirty="0">
                <a:solidFill>
                  <a:schemeClr val="bg1"/>
                </a:solidFill>
                <a:latin typeface="Inconsolata Bold" pitchFamily="34" charset="0"/>
                <a:ea typeface="Inconsolata Bold" pitchFamily="34" charset="-122"/>
                <a:cs typeface="Inconsolata Bold" pitchFamily="34" charset="-120"/>
              </a:rPr>
              <a:t> </a:t>
            </a:r>
            <a:r>
              <a:rPr lang="ko-KR" altLang="en-US" sz="5400" dirty="0">
                <a:solidFill>
                  <a:schemeClr val="bg1"/>
                </a:solidFill>
                <a:latin typeface="Inconsolata Bold" pitchFamily="34" charset="0"/>
                <a:ea typeface="Inconsolata Bold" pitchFamily="34" charset="-122"/>
                <a:cs typeface="Inconsolata Bold" pitchFamily="34" charset="-120"/>
              </a:rPr>
              <a:t>도구 활용 개발 </a:t>
            </a:r>
            <a:r>
              <a:rPr lang="en-US" altLang="ko-KR" sz="5400" dirty="0">
                <a:solidFill>
                  <a:schemeClr val="bg1"/>
                </a:solidFill>
                <a:latin typeface="Inconsolata Bold" pitchFamily="34" charset="0"/>
                <a:ea typeface="Inconsolata Bold" pitchFamily="34" charset="-122"/>
                <a:cs typeface="Inconsolata Bold" pitchFamily="34" charset="-120"/>
              </a:rPr>
              <a:t>-</a:t>
            </a:r>
            <a:r>
              <a:rPr lang="ko-KR" altLang="en-US" sz="5400" dirty="0">
                <a:solidFill>
                  <a:schemeClr val="bg1"/>
                </a:solidFill>
                <a:latin typeface="Inconsolata Bold" pitchFamily="34" charset="0"/>
                <a:ea typeface="Inconsolata Bold" pitchFamily="34" charset="-122"/>
                <a:cs typeface="Inconsolata Bold" pitchFamily="34" charset="-120"/>
              </a:rPr>
              <a:t> </a:t>
            </a:r>
            <a:r>
              <a:rPr lang="en-US" altLang="ko-Kore-KR" sz="5400" b="1" dirty="0">
                <a:solidFill>
                  <a:schemeClr val="bg1"/>
                </a:solidFill>
                <a:latin typeface="Inconsolata Bold" pitchFamily="34" charset="0"/>
                <a:ea typeface="Inconsolata Bold" pitchFamily="34" charset="-122"/>
                <a:cs typeface="Inconsolata Bold" pitchFamily="34" charset="-120"/>
              </a:rPr>
              <a:t>(LMS)</a:t>
            </a:r>
            <a:endParaRPr lang="en-US" altLang="ko-Kore-KR" sz="5400" dirty="0">
              <a:solidFill>
                <a:schemeClr val="bg1"/>
              </a:solidFill>
            </a:endParaRPr>
          </a:p>
        </p:txBody>
      </p:sp>
    </p:spTree>
    <p:extLst>
      <p:ext uri="{BB962C8B-B14F-4D97-AF65-F5344CB8AC3E}">
        <p14:creationId xmlns:p14="http://schemas.microsoft.com/office/powerpoint/2010/main" val="4119870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661492" y="1231603"/>
            <a:ext cx="6435229" cy="590649"/>
          </a:xfrm>
          <a:prstGeom prst="rect">
            <a:avLst/>
          </a:prstGeom>
          <a:noFill/>
          <a:ln/>
        </p:spPr>
        <p:txBody>
          <a:bodyPr wrap="none" lIns="0" tIns="0" rIns="0" bIns="0" rtlCol="0" anchor="t"/>
          <a:lstStyle/>
          <a:p>
            <a:pPr>
              <a:lnSpc>
                <a:spcPts val="4625"/>
              </a:lnSpc>
            </a:pPr>
            <a:r>
              <a:rPr lang="en-US" sz="3708" b="1" dirty="0">
                <a:solidFill>
                  <a:schemeClr val="bg1"/>
                </a:solidFill>
                <a:latin typeface="Inconsolata Bold" pitchFamily="34" charset="0"/>
                <a:ea typeface="Inconsolata Bold" pitchFamily="34" charset="-122"/>
                <a:cs typeface="Inconsolata Bold" pitchFamily="34" charset="-120"/>
              </a:rPr>
              <a:t>개발 단계별 AI 도구 활용 현황</a:t>
            </a:r>
            <a:endParaRPr lang="en-US" sz="3708" dirty="0">
              <a:solidFill>
                <a:schemeClr val="bg1"/>
              </a:solidFill>
            </a:endParaRPr>
          </a:p>
        </p:txBody>
      </p:sp>
      <p:sp>
        <p:nvSpPr>
          <p:cNvPr id="3" name="Text 1"/>
          <p:cNvSpPr/>
          <p:nvPr/>
        </p:nvSpPr>
        <p:spPr>
          <a:xfrm>
            <a:off x="661492" y="2200275"/>
            <a:ext cx="10869018" cy="907257"/>
          </a:xfrm>
          <a:prstGeom prst="rect">
            <a:avLst/>
          </a:prstGeom>
          <a:noFill/>
          <a:ln/>
        </p:spPr>
        <p:txBody>
          <a:bodyPr wrap="square" lIns="0" tIns="0" rIns="0" bIns="0" rtlCol="0" anchor="t"/>
          <a:lstStyle/>
          <a:p>
            <a:pPr>
              <a:lnSpc>
                <a:spcPts val="2375"/>
              </a:lnSpc>
            </a:pPr>
            <a:r>
              <a:rPr lang="en-US" sz="1458" dirty="0">
                <a:solidFill>
                  <a:srgbClr val="DAD1E6"/>
                </a:solidFill>
                <a:latin typeface="Fira Sans" pitchFamily="34" charset="0"/>
                <a:ea typeface="Fira Sans" pitchFamily="34" charset="-122"/>
                <a:cs typeface="Fira Sans" pitchFamily="34" charset="-120"/>
              </a:rPr>
              <a:t>체육인재개발원 LMS 시스템 개발 과정에서 AI 도구를 적극 활용함으로써 개발 효율성과 품질을 크게 향상시켰습니다. 특히 요구사항 분석 단계에서는 체육 분야의 특화된 용어와 개념을 자동으로 추출하여 분류했으며, 개발 단계에서는 API 설계와 코드 생성을 자동화하여 개발 시간을 단축했습니다. 또한 테스트 단계에서는 AI 기반 테스트 자동화로 품질 관리를 강화했습니다.</a:t>
            </a:r>
            <a:endParaRPr lang="en-US" sz="1458" dirty="0"/>
          </a:p>
        </p:txBody>
      </p:sp>
      <p:sp>
        <p:nvSpPr>
          <p:cNvPr id="4" name="Shape 2"/>
          <p:cNvSpPr/>
          <p:nvPr/>
        </p:nvSpPr>
        <p:spPr>
          <a:xfrm>
            <a:off x="661492" y="3320157"/>
            <a:ext cx="10869018" cy="2306241"/>
          </a:xfrm>
          <a:prstGeom prst="roundRect">
            <a:avLst>
              <a:gd name="adj" fmla="val 1229"/>
            </a:avLst>
          </a:prstGeom>
          <a:noFill/>
          <a:ln w="7620">
            <a:solidFill>
              <a:srgbClr val="FFFFFF">
                <a:alpha val="24000"/>
              </a:srgbClr>
            </a:solidFill>
            <a:prstDash val="solid"/>
          </a:ln>
        </p:spPr>
      </p:sp>
      <p:sp>
        <p:nvSpPr>
          <p:cNvPr id="5" name="Shape 3"/>
          <p:cNvSpPr/>
          <p:nvPr/>
        </p:nvSpPr>
        <p:spPr>
          <a:xfrm>
            <a:off x="667842" y="3326507"/>
            <a:ext cx="10855226" cy="1146770"/>
          </a:xfrm>
          <a:prstGeom prst="rect">
            <a:avLst/>
          </a:prstGeom>
          <a:solidFill>
            <a:srgbClr val="FFFFFF">
              <a:alpha val="4000"/>
            </a:srgbClr>
          </a:solidFill>
          <a:ln/>
        </p:spPr>
      </p:sp>
      <p:sp>
        <p:nvSpPr>
          <p:cNvPr id="6" name="Text 4"/>
          <p:cNvSpPr/>
          <p:nvPr/>
        </p:nvSpPr>
        <p:spPr>
          <a:xfrm>
            <a:off x="858044" y="3446264"/>
            <a:ext cx="3236813" cy="907257"/>
          </a:xfrm>
          <a:prstGeom prst="rect">
            <a:avLst/>
          </a:prstGeom>
          <a:noFill/>
          <a:ln/>
        </p:spPr>
        <p:txBody>
          <a:bodyPr wrap="square" lIns="0" tIns="0" rIns="0" bIns="0" rtlCol="0" anchor="t"/>
          <a:lstStyle/>
          <a:p>
            <a:pPr>
              <a:lnSpc>
                <a:spcPts val="2375"/>
              </a:lnSpc>
            </a:pPr>
            <a:r>
              <a:rPr lang="en-US" sz="1458" dirty="0">
                <a:solidFill>
                  <a:srgbClr val="DAD1E6"/>
                </a:solidFill>
                <a:latin typeface="Fira Sans" pitchFamily="34" charset="0"/>
                <a:ea typeface="Fira Sans" pitchFamily="34" charset="-122"/>
                <a:cs typeface="Fira Sans" pitchFamily="34" charset="-120"/>
              </a:rPr>
              <a:t>개발 속도 향상 및 AI 코드 생성 자동화 도구를 활용하여 개발 기간을 약 30% 단축하고 반복적인 작업을 최소화했습니다.</a:t>
            </a:r>
            <a:endParaRPr lang="en-US" sz="1458" dirty="0"/>
          </a:p>
        </p:txBody>
      </p:sp>
      <p:sp>
        <p:nvSpPr>
          <p:cNvPr id="7" name="Text 5"/>
          <p:cNvSpPr/>
          <p:nvPr/>
        </p:nvSpPr>
        <p:spPr>
          <a:xfrm>
            <a:off x="4479231" y="3446264"/>
            <a:ext cx="3233638" cy="907257"/>
          </a:xfrm>
          <a:prstGeom prst="rect">
            <a:avLst/>
          </a:prstGeom>
          <a:noFill/>
          <a:ln/>
        </p:spPr>
        <p:txBody>
          <a:bodyPr wrap="square" lIns="0" tIns="0" rIns="0" bIns="0" rtlCol="0" anchor="t"/>
          <a:lstStyle/>
          <a:p>
            <a:pPr>
              <a:lnSpc>
                <a:spcPts val="2375"/>
              </a:lnSpc>
            </a:pPr>
            <a:r>
              <a:rPr lang="en-US" sz="1458" dirty="0">
                <a:solidFill>
                  <a:srgbClr val="DAD1E6"/>
                </a:solidFill>
                <a:latin typeface="Fira Sans" pitchFamily="34" charset="0"/>
                <a:ea typeface="Fira Sans" pitchFamily="34" charset="-122"/>
                <a:cs typeface="Fira Sans" pitchFamily="34" charset="-120"/>
              </a:rPr>
              <a:t>품질 향상 AI 기반 테스트 자동화로 버그 발견율이 45% 증가했으며, 코드 품질 분석을 통해 사전에 취약점을 제거했습니다.</a:t>
            </a:r>
            <a:endParaRPr lang="en-US" sz="1458" dirty="0"/>
          </a:p>
        </p:txBody>
      </p:sp>
      <p:sp>
        <p:nvSpPr>
          <p:cNvPr id="8" name="Text 6"/>
          <p:cNvSpPr/>
          <p:nvPr/>
        </p:nvSpPr>
        <p:spPr>
          <a:xfrm>
            <a:off x="8097243" y="3446264"/>
            <a:ext cx="3236813" cy="907257"/>
          </a:xfrm>
          <a:prstGeom prst="rect">
            <a:avLst/>
          </a:prstGeom>
          <a:noFill/>
          <a:ln/>
        </p:spPr>
        <p:txBody>
          <a:bodyPr wrap="square" lIns="0" tIns="0" rIns="0" bIns="0" rtlCol="0" anchor="t"/>
          <a:lstStyle/>
          <a:p>
            <a:pPr>
              <a:lnSpc>
                <a:spcPts val="2375"/>
              </a:lnSpc>
            </a:pPr>
            <a:r>
              <a:rPr lang="en-US" sz="1458" dirty="0">
                <a:solidFill>
                  <a:srgbClr val="DAD1E6"/>
                </a:solidFill>
                <a:latin typeface="Fira Sans" pitchFamily="34" charset="0"/>
                <a:ea typeface="Fira Sans" pitchFamily="34" charset="-122"/>
                <a:cs typeface="Fira Sans" pitchFamily="34" charset="-120"/>
              </a:rPr>
              <a:t>비용 효율성 개발 리소스 최적화와 자동화를 통해 전체 프로젝트 비용을 약 25% 절감하고 유지보수 효율성을 높였습니다.</a:t>
            </a:r>
            <a:endParaRPr lang="en-US" sz="1458" dirty="0"/>
          </a:p>
        </p:txBody>
      </p:sp>
      <p:sp>
        <p:nvSpPr>
          <p:cNvPr id="9" name="Shape 7"/>
          <p:cNvSpPr/>
          <p:nvPr/>
        </p:nvSpPr>
        <p:spPr>
          <a:xfrm>
            <a:off x="667842" y="4473278"/>
            <a:ext cx="10855226" cy="1146770"/>
          </a:xfrm>
          <a:prstGeom prst="rect">
            <a:avLst/>
          </a:prstGeom>
          <a:solidFill>
            <a:srgbClr val="000000">
              <a:alpha val="4000"/>
            </a:srgbClr>
          </a:solidFill>
          <a:ln/>
        </p:spPr>
      </p:sp>
      <p:sp>
        <p:nvSpPr>
          <p:cNvPr id="10" name="Text 8"/>
          <p:cNvSpPr/>
          <p:nvPr/>
        </p:nvSpPr>
        <p:spPr>
          <a:xfrm>
            <a:off x="858044" y="4593034"/>
            <a:ext cx="3236813" cy="907257"/>
          </a:xfrm>
          <a:prstGeom prst="rect">
            <a:avLst/>
          </a:prstGeom>
          <a:noFill/>
          <a:ln/>
        </p:spPr>
        <p:txBody>
          <a:bodyPr wrap="square" lIns="0" tIns="0" rIns="0" bIns="0" rtlCol="0" anchor="t"/>
          <a:lstStyle/>
          <a:p>
            <a:pPr>
              <a:lnSpc>
                <a:spcPts val="2375"/>
              </a:lnSpc>
            </a:pPr>
            <a:r>
              <a:rPr lang="en-US" sz="1458" dirty="0">
                <a:solidFill>
                  <a:srgbClr val="DAD1E6"/>
                </a:solidFill>
                <a:latin typeface="Fira Sans" pitchFamily="34" charset="0"/>
                <a:ea typeface="Fira Sans" pitchFamily="34" charset="-122"/>
                <a:cs typeface="Fira Sans" pitchFamily="34" charset="-120"/>
              </a:rPr>
              <a:t>협업 효율화 AI 기반 문서화 및 코드 리뷰 도구를 활용하여 팀 간 의사소통과 협업 효율성을 크게 향상시켰습니다.</a:t>
            </a:r>
            <a:endParaRPr lang="en-US" sz="1458" dirty="0"/>
          </a:p>
        </p:txBody>
      </p:sp>
      <p:sp>
        <p:nvSpPr>
          <p:cNvPr id="11" name="Text 9"/>
          <p:cNvSpPr/>
          <p:nvPr/>
        </p:nvSpPr>
        <p:spPr>
          <a:xfrm>
            <a:off x="4479231" y="4593034"/>
            <a:ext cx="3233638" cy="907257"/>
          </a:xfrm>
          <a:prstGeom prst="rect">
            <a:avLst/>
          </a:prstGeom>
          <a:noFill/>
          <a:ln/>
        </p:spPr>
        <p:txBody>
          <a:bodyPr wrap="square" lIns="0" tIns="0" rIns="0" bIns="0" rtlCol="0" anchor="t"/>
          <a:lstStyle/>
          <a:p>
            <a:pPr>
              <a:lnSpc>
                <a:spcPts val="2375"/>
              </a:lnSpc>
            </a:pPr>
            <a:r>
              <a:rPr lang="en-US" sz="1458" dirty="0">
                <a:solidFill>
                  <a:srgbClr val="DAD1E6"/>
                </a:solidFill>
                <a:latin typeface="Fira Sans" pitchFamily="34" charset="0"/>
                <a:ea typeface="Fira Sans" pitchFamily="34" charset="-122"/>
                <a:cs typeface="Fira Sans" pitchFamily="34" charset="-120"/>
              </a:rPr>
              <a:t>기술 통합 스포츠 특화된 최신 AI 기술과 교육 도메인 지식을 효과적으로 통합하여 LMS 시스템을 구현했습니다.</a:t>
            </a:r>
            <a:endParaRPr lang="en-US" sz="1458" dirty="0"/>
          </a:p>
        </p:txBody>
      </p:sp>
      <p:sp>
        <p:nvSpPr>
          <p:cNvPr id="12" name="Text 10"/>
          <p:cNvSpPr/>
          <p:nvPr/>
        </p:nvSpPr>
        <p:spPr>
          <a:xfrm>
            <a:off x="8097243" y="4593034"/>
            <a:ext cx="3236813" cy="907257"/>
          </a:xfrm>
          <a:prstGeom prst="rect">
            <a:avLst/>
          </a:prstGeom>
          <a:noFill/>
          <a:ln/>
        </p:spPr>
        <p:txBody>
          <a:bodyPr wrap="square" lIns="0" tIns="0" rIns="0" bIns="0" rtlCol="0" anchor="t"/>
          <a:lstStyle/>
          <a:p>
            <a:pPr>
              <a:lnSpc>
                <a:spcPts val="2375"/>
              </a:lnSpc>
            </a:pPr>
            <a:r>
              <a:rPr lang="en-US" sz="1458" dirty="0">
                <a:solidFill>
                  <a:srgbClr val="DAD1E6"/>
                </a:solidFill>
                <a:latin typeface="Fira Sans" pitchFamily="34" charset="0"/>
                <a:ea typeface="Fira Sans" pitchFamily="34" charset="-122"/>
                <a:cs typeface="Fira Sans" pitchFamily="34" charset="-120"/>
              </a:rPr>
              <a:t>확장성 확보 새로운 AI 기능과 기술을 쉽게 통합할 수 있는 확장 가능한 모듈식 아키텍처를 구축했습니다.</a:t>
            </a:r>
            <a:endParaRPr lang="en-US" sz="1458"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제목 14">
            <a:extLst>
              <a:ext uri="{FF2B5EF4-FFF2-40B4-BE49-F238E27FC236}">
                <a16:creationId xmlns:a16="http://schemas.microsoft.com/office/drawing/2014/main" id="{96966B3D-D040-269F-9383-B3184DC2F5A9}"/>
              </a:ext>
            </a:extLst>
          </p:cNvPr>
          <p:cNvSpPr>
            <a:spLocks noGrp="1"/>
          </p:cNvSpPr>
          <p:nvPr>
            <p:ph type="title"/>
          </p:nvPr>
        </p:nvSpPr>
        <p:spPr/>
        <p:txBody>
          <a:bodyPr/>
          <a:lstStyle/>
          <a:p>
            <a:r>
              <a:rPr lang="ko-KR" altLang="en-US" dirty="0"/>
              <a:t>활용한 </a:t>
            </a:r>
            <a:r>
              <a:rPr lang="en-US" altLang="ko-KR" dirty="0"/>
              <a:t>AI</a:t>
            </a:r>
            <a:r>
              <a:rPr lang="ko-KR" altLang="en-US" dirty="0"/>
              <a:t>서비스</a:t>
            </a:r>
            <a:r>
              <a:rPr lang="en-US" altLang="ko-KR" dirty="0"/>
              <a:t>/</a:t>
            </a:r>
            <a:r>
              <a:rPr lang="ko-KR" altLang="en-US" dirty="0"/>
              <a:t>플랫폼</a:t>
            </a:r>
          </a:p>
        </p:txBody>
      </p:sp>
      <p:sp>
        <p:nvSpPr>
          <p:cNvPr id="5" name="슬라이드 번호 개체 틀 4">
            <a:extLst>
              <a:ext uri="{FF2B5EF4-FFF2-40B4-BE49-F238E27FC236}">
                <a16:creationId xmlns:a16="http://schemas.microsoft.com/office/drawing/2014/main" id="{8644130E-019D-1691-D8C6-E90C69DA6EC3}"/>
              </a:ext>
            </a:extLst>
          </p:cNvPr>
          <p:cNvSpPr>
            <a:spLocks noGrp="1"/>
          </p:cNvSpPr>
          <p:nvPr>
            <p:ph type="sldNum" sz="quarter" idx="12"/>
          </p:nvPr>
        </p:nvSpPr>
        <p:spPr/>
        <p:txBody>
          <a:bodyPr/>
          <a:lstStyle/>
          <a:p>
            <a:fld id="{A205138D-1898-E241-84F9-F01F84E736C6}" type="slidenum">
              <a:rPr kumimoji="1" lang="ko-Kore-KR" altLang="en-US" smtClean="0"/>
              <a:t>2</a:t>
            </a:fld>
            <a:endParaRPr kumimoji="1" lang="ko-Kore-KR" altLang="en-US"/>
          </a:p>
        </p:txBody>
      </p:sp>
      <p:sp>
        <p:nvSpPr>
          <p:cNvPr id="17" name="내용 개체 틀 16">
            <a:extLst>
              <a:ext uri="{FF2B5EF4-FFF2-40B4-BE49-F238E27FC236}">
                <a16:creationId xmlns:a16="http://schemas.microsoft.com/office/drawing/2014/main" id="{9FCDC693-A16D-48C9-AD04-4C903078EAA8}"/>
              </a:ext>
            </a:extLst>
          </p:cNvPr>
          <p:cNvSpPr>
            <a:spLocks noGrp="1"/>
          </p:cNvSpPr>
          <p:nvPr>
            <p:ph sz="quarter" idx="13"/>
          </p:nvPr>
        </p:nvSpPr>
        <p:spPr/>
        <p:txBody>
          <a:bodyPr/>
          <a:lstStyle/>
          <a:p>
            <a:endParaRPr lang="ko-KR" altLang="en-US" dirty="0"/>
          </a:p>
        </p:txBody>
      </p:sp>
      <p:grpSp>
        <p:nvGrpSpPr>
          <p:cNvPr id="40" name="그룹 39">
            <a:extLst>
              <a:ext uri="{FF2B5EF4-FFF2-40B4-BE49-F238E27FC236}">
                <a16:creationId xmlns:a16="http://schemas.microsoft.com/office/drawing/2014/main" id="{B038896A-035B-7DC1-492A-396BAE2281FC}"/>
              </a:ext>
            </a:extLst>
          </p:cNvPr>
          <p:cNvGrpSpPr/>
          <p:nvPr/>
        </p:nvGrpSpPr>
        <p:grpSpPr>
          <a:xfrm>
            <a:off x="366414" y="1273603"/>
            <a:ext cx="11459171" cy="4494099"/>
            <a:chOff x="793790" y="3456265"/>
            <a:chExt cx="13042821" cy="5222558"/>
          </a:xfrm>
        </p:grpSpPr>
        <p:sp>
          <p:nvSpPr>
            <p:cNvPr id="41" name="Text 1">
              <a:extLst>
                <a:ext uri="{FF2B5EF4-FFF2-40B4-BE49-F238E27FC236}">
                  <a16:creationId xmlns:a16="http://schemas.microsoft.com/office/drawing/2014/main" id="{1E90A373-671D-8AC3-EAA0-F5466277535C}"/>
                </a:ext>
              </a:extLst>
            </p:cNvPr>
            <p:cNvSpPr/>
            <p:nvPr/>
          </p:nvSpPr>
          <p:spPr>
            <a:xfrm>
              <a:off x="793790" y="3456265"/>
              <a:ext cx="13042821" cy="362903"/>
            </a:xfrm>
            <a:prstGeom prst="rect">
              <a:avLst/>
            </a:prstGeom>
            <a:noFill/>
            <a:ln/>
          </p:spPr>
          <p:txBody>
            <a:bodyPr wrap="non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각 프로젝트 </a:t>
              </a:r>
              <a:r>
                <a:rPr lang="en-US" sz="1750" kern="0" spc="-36" dirty="0" err="1">
                  <a:solidFill>
                    <a:srgbClr val="272525"/>
                  </a:solidFill>
                  <a:latin typeface="Inter" pitchFamily="34" charset="0"/>
                  <a:ea typeface="Inter" pitchFamily="34" charset="-122"/>
                  <a:cs typeface="Inter" pitchFamily="34" charset="-120"/>
                </a:rPr>
                <a:t>단계에서</a:t>
              </a:r>
              <a:r>
                <a:rPr lang="en-US" sz="1750" kern="0" spc="-36" dirty="0">
                  <a:solidFill>
                    <a:srgbClr val="272525"/>
                  </a:solidFill>
                  <a:latin typeface="Inter" pitchFamily="34" charset="0"/>
                  <a:ea typeface="Inter" pitchFamily="34" charset="-122"/>
                  <a:cs typeface="Inter" pitchFamily="34" charset="-120"/>
                </a:rPr>
                <a:t> </a:t>
              </a:r>
              <a:r>
                <a:rPr lang="en-US" sz="1750" kern="0" spc="-36" dirty="0" err="1">
                  <a:solidFill>
                    <a:srgbClr val="272525"/>
                  </a:solidFill>
                  <a:latin typeface="Inter" pitchFamily="34" charset="0"/>
                  <a:ea typeface="Inter" pitchFamily="34" charset="-122"/>
                  <a:cs typeface="Inter" pitchFamily="34" charset="-120"/>
                </a:rPr>
                <a:t>활용</a:t>
              </a:r>
              <a:r>
                <a:rPr lang="ko-KR" altLang="en-US" sz="1750" kern="0" spc="-36" dirty="0">
                  <a:solidFill>
                    <a:srgbClr val="272525"/>
                  </a:solidFill>
                  <a:latin typeface="Inter" pitchFamily="34" charset="0"/>
                  <a:ea typeface="Inter" pitchFamily="34" charset="-122"/>
                  <a:cs typeface="Inter" pitchFamily="34" charset="-120"/>
                </a:rPr>
                <a:t>한 </a:t>
              </a:r>
              <a:r>
                <a:rPr lang="en-US" sz="1750" kern="0" spc="-36" dirty="0">
                  <a:solidFill>
                    <a:srgbClr val="272525"/>
                  </a:solidFill>
                  <a:latin typeface="Inter" pitchFamily="34" charset="0"/>
                  <a:ea typeface="Inter" pitchFamily="34" charset="-122"/>
                  <a:cs typeface="Inter" pitchFamily="34" charset="-120"/>
                </a:rPr>
                <a:t> AI 도구들</a:t>
              </a:r>
              <a:endParaRPr lang="en-US" sz="1750" dirty="0"/>
            </a:p>
          </p:txBody>
        </p:sp>
        <p:pic>
          <p:nvPicPr>
            <p:cNvPr id="42" name="Image 0" descr="preencoded.png">
              <a:extLst>
                <a:ext uri="{FF2B5EF4-FFF2-40B4-BE49-F238E27FC236}">
                  <a16:creationId xmlns:a16="http://schemas.microsoft.com/office/drawing/2014/main" id="{548181C5-DD9D-3131-2081-C6558AFB85C0}"/>
                </a:ext>
              </a:extLst>
            </p:cNvPr>
            <p:cNvPicPr>
              <a:picLocks noChangeAspect="1"/>
            </p:cNvPicPr>
            <p:nvPr/>
          </p:nvPicPr>
          <p:blipFill>
            <a:blip r:embed="rId3"/>
            <a:stretch>
              <a:fillRect/>
            </a:stretch>
          </p:blipFill>
          <p:spPr>
            <a:xfrm>
              <a:off x="793790" y="4074319"/>
              <a:ext cx="3005495" cy="1857494"/>
            </a:xfrm>
            <a:prstGeom prst="rect">
              <a:avLst/>
            </a:prstGeom>
          </p:spPr>
        </p:pic>
        <p:sp>
          <p:nvSpPr>
            <p:cNvPr id="43" name="Text 2">
              <a:extLst>
                <a:ext uri="{FF2B5EF4-FFF2-40B4-BE49-F238E27FC236}">
                  <a16:creationId xmlns:a16="http://schemas.microsoft.com/office/drawing/2014/main" id="{6395103D-C898-B427-5D29-8A604EA90A39}"/>
                </a:ext>
              </a:extLst>
            </p:cNvPr>
            <p:cNvSpPr/>
            <p:nvPr/>
          </p:nvSpPr>
          <p:spPr>
            <a:xfrm>
              <a:off x="793790" y="6215301"/>
              <a:ext cx="2835235" cy="354330"/>
            </a:xfrm>
            <a:prstGeom prst="rect">
              <a:avLst/>
            </a:prstGeom>
            <a:noFill/>
            <a:ln/>
          </p:spPr>
          <p:txBody>
            <a:bodyPr wrap="none" lIns="0" tIns="0" rIns="0" bIns="0" rtlCol="0" anchor="t"/>
            <a:lstStyle/>
            <a:p>
              <a:pPr marL="0" indent="0" algn="l">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RFP 분석</a:t>
              </a:r>
              <a:endParaRPr lang="en-US" sz="2200" dirty="0"/>
            </a:p>
          </p:txBody>
        </p:sp>
        <p:sp>
          <p:nvSpPr>
            <p:cNvPr id="44" name="Text 3">
              <a:extLst>
                <a:ext uri="{FF2B5EF4-FFF2-40B4-BE49-F238E27FC236}">
                  <a16:creationId xmlns:a16="http://schemas.microsoft.com/office/drawing/2014/main" id="{3FC50422-5F81-AB5F-D09F-0CD5E40BC234}"/>
                </a:ext>
              </a:extLst>
            </p:cNvPr>
            <p:cNvSpPr/>
            <p:nvPr/>
          </p:nvSpPr>
          <p:spPr>
            <a:xfrm>
              <a:off x="793790" y="6705719"/>
              <a:ext cx="3005495" cy="725805"/>
            </a:xfrm>
            <a:prstGeom prst="rect">
              <a:avLst/>
            </a:prstGeom>
            <a:noFill/>
            <a:ln/>
          </p:spPr>
          <p:txBody>
            <a:bodyPr wrap="square" lIns="0" tIns="0" rIns="0" bIns="0" rtlCol="0" anchor="t"/>
            <a:lstStyle/>
            <a:p>
              <a:pPr marL="342900" indent="-342900" algn="l">
                <a:lnSpc>
                  <a:spcPts val="2850"/>
                </a:lnSpc>
                <a:buSzPct val="100000"/>
                <a:buChar char="•"/>
              </a:pPr>
              <a:r>
                <a:rPr lang="en-US" sz="1750" kern="0" spc="-36" dirty="0" err="1">
                  <a:solidFill>
                    <a:srgbClr val="272525"/>
                  </a:solidFill>
                  <a:latin typeface="Inter" pitchFamily="34" charset="0"/>
                  <a:ea typeface="Inter" pitchFamily="34" charset="-122"/>
                  <a:cs typeface="Inter" pitchFamily="34" charset="-120"/>
                </a:rPr>
                <a:t>genSpark</a:t>
              </a:r>
              <a:r>
                <a:rPr lang="en-US" sz="1750" kern="0" spc="-36" dirty="0">
                  <a:solidFill>
                    <a:srgbClr val="272525"/>
                  </a:solidFill>
                  <a:latin typeface="Inter" pitchFamily="34" charset="0"/>
                  <a:ea typeface="Inter" pitchFamily="34" charset="-122"/>
                  <a:cs typeface="Inter" pitchFamily="34" charset="-120"/>
                </a:rPr>
                <a:t>, Gemini: 요구사항 추출 및 요약</a:t>
              </a:r>
              <a:endParaRPr lang="en-US" sz="1750" dirty="0"/>
            </a:p>
          </p:txBody>
        </p:sp>
        <p:sp>
          <p:nvSpPr>
            <p:cNvPr id="45" name="Text 4">
              <a:extLst>
                <a:ext uri="{FF2B5EF4-FFF2-40B4-BE49-F238E27FC236}">
                  <a16:creationId xmlns:a16="http://schemas.microsoft.com/office/drawing/2014/main" id="{6605A43D-40EF-C9AD-B92B-C3D02940FDB0}"/>
                </a:ext>
              </a:extLst>
            </p:cNvPr>
            <p:cNvSpPr/>
            <p:nvPr/>
          </p:nvSpPr>
          <p:spPr>
            <a:xfrm>
              <a:off x="793790" y="7510820"/>
              <a:ext cx="3005495" cy="725805"/>
            </a:xfrm>
            <a:prstGeom prst="rect">
              <a:avLst/>
            </a:prstGeom>
            <a:noFill/>
            <a:ln/>
          </p:spPr>
          <p:txBody>
            <a:bodyPr wrap="square" lIns="0" tIns="0" rIns="0" bIns="0" rtlCol="0" anchor="t"/>
            <a:lstStyle/>
            <a:p>
              <a:pPr marL="342900"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Claude, </a:t>
              </a:r>
              <a:r>
                <a:rPr lang="en-US" sz="1750" kern="0" spc="-36" dirty="0" err="1">
                  <a:solidFill>
                    <a:srgbClr val="272525"/>
                  </a:solidFill>
                  <a:latin typeface="Inter" pitchFamily="34" charset="0"/>
                  <a:ea typeface="Inter" pitchFamily="34" charset="-122"/>
                  <a:cs typeface="Inter" pitchFamily="34" charset="-120"/>
                </a:rPr>
                <a:t>ChatGPT</a:t>
              </a:r>
              <a:r>
                <a:rPr lang="en-US" sz="1750" kern="0" spc="-36" dirty="0">
                  <a:solidFill>
                    <a:srgbClr val="272525"/>
                  </a:solidFill>
                  <a:latin typeface="Inter" pitchFamily="34" charset="0"/>
                  <a:ea typeface="Inter" pitchFamily="34" charset="-122"/>
                  <a:cs typeface="Inter" pitchFamily="34" charset="-120"/>
                </a:rPr>
                <a:t>: 상세 분석 </a:t>
              </a:r>
              <a:r>
                <a:rPr lang="en-US" sz="1750" kern="0" spc="-36" dirty="0" err="1">
                  <a:solidFill>
                    <a:srgbClr val="272525"/>
                  </a:solidFill>
                  <a:latin typeface="Inter" pitchFamily="34" charset="0"/>
                  <a:ea typeface="Inter" pitchFamily="34" charset="-122"/>
                  <a:cs typeface="Inter" pitchFamily="34" charset="-120"/>
                </a:rPr>
                <a:t>및</a:t>
              </a:r>
              <a:r>
                <a:rPr lang="en-US" sz="1750" kern="0" spc="-36" dirty="0">
                  <a:solidFill>
                    <a:srgbClr val="272525"/>
                  </a:solidFill>
                  <a:latin typeface="Inter" pitchFamily="34" charset="0"/>
                  <a:ea typeface="Inter" pitchFamily="34" charset="-122"/>
                  <a:cs typeface="Inter" pitchFamily="34" charset="-120"/>
                </a:rPr>
                <a:t> </a:t>
              </a:r>
              <a:r>
                <a:rPr lang="en-US" sz="1750" kern="0" spc="-36" dirty="0" err="1">
                  <a:solidFill>
                    <a:srgbClr val="272525"/>
                  </a:solidFill>
                  <a:latin typeface="Inter" pitchFamily="34" charset="0"/>
                  <a:ea typeface="Inter" pitchFamily="34" charset="-122"/>
                  <a:cs typeface="Inter" pitchFamily="34" charset="-120"/>
                </a:rPr>
                <a:t>질의응답</a:t>
              </a:r>
              <a:endParaRPr lang="en-US" sz="1750" kern="0" spc="-36" dirty="0">
                <a:solidFill>
                  <a:srgbClr val="272525"/>
                </a:solidFill>
                <a:latin typeface="Inter" pitchFamily="34" charset="0"/>
                <a:ea typeface="Inter" pitchFamily="34" charset="-122"/>
                <a:cs typeface="Inter" pitchFamily="34" charset="-120"/>
              </a:endParaRPr>
            </a:p>
            <a:p>
              <a:pPr marL="342900" indent="-342900" algn="l">
                <a:lnSpc>
                  <a:spcPts val="2850"/>
                </a:lnSpc>
                <a:buSzPct val="100000"/>
                <a:buChar char="•"/>
              </a:pPr>
              <a:endParaRPr lang="en-US" sz="1750" dirty="0"/>
            </a:p>
          </p:txBody>
        </p:sp>
        <p:pic>
          <p:nvPicPr>
            <p:cNvPr id="46" name="Image 1" descr="preencoded.png">
              <a:extLst>
                <a:ext uri="{FF2B5EF4-FFF2-40B4-BE49-F238E27FC236}">
                  <a16:creationId xmlns:a16="http://schemas.microsoft.com/office/drawing/2014/main" id="{F7F9B3C0-E11B-0AA3-83B4-588BBF4D2729}"/>
                </a:ext>
              </a:extLst>
            </p:cNvPr>
            <p:cNvPicPr>
              <a:picLocks noChangeAspect="1"/>
            </p:cNvPicPr>
            <p:nvPr/>
          </p:nvPicPr>
          <p:blipFill>
            <a:blip r:embed="rId4"/>
            <a:stretch>
              <a:fillRect/>
            </a:stretch>
          </p:blipFill>
          <p:spPr>
            <a:xfrm>
              <a:off x="4139446" y="4074319"/>
              <a:ext cx="3005614" cy="1857494"/>
            </a:xfrm>
            <a:prstGeom prst="rect">
              <a:avLst/>
            </a:prstGeom>
          </p:spPr>
        </p:pic>
        <p:sp>
          <p:nvSpPr>
            <p:cNvPr id="47" name="Text 5">
              <a:extLst>
                <a:ext uri="{FF2B5EF4-FFF2-40B4-BE49-F238E27FC236}">
                  <a16:creationId xmlns:a16="http://schemas.microsoft.com/office/drawing/2014/main" id="{B35917B6-E8A9-81A1-281A-3076677065A4}"/>
                </a:ext>
              </a:extLst>
            </p:cNvPr>
            <p:cNvSpPr/>
            <p:nvPr/>
          </p:nvSpPr>
          <p:spPr>
            <a:xfrm>
              <a:off x="4139446" y="6215301"/>
              <a:ext cx="2835235" cy="354330"/>
            </a:xfrm>
            <a:prstGeom prst="rect">
              <a:avLst/>
            </a:prstGeom>
            <a:noFill/>
            <a:ln/>
          </p:spPr>
          <p:txBody>
            <a:bodyPr wrap="none" lIns="0" tIns="0" rIns="0" bIns="0" rtlCol="0" anchor="t"/>
            <a:lstStyle/>
            <a:p>
              <a:pPr marL="0" indent="0" algn="l">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사용자 UI 기획</a:t>
              </a:r>
              <a:endParaRPr lang="en-US" sz="2200" dirty="0"/>
            </a:p>
          </p:txBody>
        </p:sp>
        <p:sp>
          <p:nvSpPr>
            <p:cNvPr id="48" name="Text 6">
              <a:extLst>
                <a:ext uri="{FF2B5EF4-FFF2-40B4-BE49-F238E27FC236}">
                  <a16:creationId xmlns:a16="http://schemas.microsoft.com/office/drawing/2014/main" id="{ADAB3D67-45BB-3362-CD77-62BD61926D03}"/>
                </a:ext>
              </a:extLst>
            </p:cNvPr>
            <p:cNvSpPr/>
            <p:nvPr/>
          </p:nvSpPr>
          <p:spPr>
            <a:xfrm>
              <a:off x="4139446" y="6705719"/>
              <a:ext cx="3005614" cy="725805"/>
            </a:xfrm>
            <a:prstGeom prst="rect">
              <a:avLst/>
            </a:prstGeom>
            <a:noFill/>
            <a:ln/>
          </p:spPr>
          <p:txBody>
            <a:bodyPr wrap="square" lIns="0" tIns="0" rIns="0" bIns="0" rtlCol="0" anchor="t"/>
            <a:lstStyle/>
            <a:p>
              <a:pPr marL="342900"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genSpark: 최초 디자인 시안 생성</a:t>
              </a:r>
              <a:endParaRPr lang="en-US" sz="1750" dirty="0"/>
            </a:p>
          </p:txBody>
        </p:sp>
        <p:sp>
          <p:nvSpPr>
            <p:cNvPr id="49" name="Text 7">
              <a:extLst>
                <a:ext uri="{FF2B5EF4-FFF2-40B4-BE49-F238E27FC236}">
                  <a16:creationId xmlns:a16="http://schemas.microsoft.com/office/drawing/2014/main" id="{655B7E27-CECA-469D-2A76-B2BD4A0C6DB2}"/>
                </a:ext>
              </a:extLst>
            </p:cNvPr>
            <p:cNvSpPr/>
            <p:nvPr/>
          </p:nvSpPr>
          <p:spPr>
            <a:xfrm>
              <a:off x="4139446" y="7510820"/>
              <a:ext cx="3005614" cy="362903"/>
            </a:xfrm>
            <a:prstGeom prst="rect">
              <a:avLst/>
            </a:prstGeom>
            <a:noFill/>
            <a:ln/>
          </p:spPr>
          <p:txBody>
            <a:bodyPr wrap="none" lIns="0" tIns="0" rIns="0" bIns="0" rtlCol="0" anchor="t"/>
            <a:lstStyle/>
            <a:p>
              <a:pPr marL="342900"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Claude: 화면 HTML 제작</a:t>
              </a:r>
              <a:endParaRPr lang="en-US" sz="1750" dirty="0"/>
            </a:p>
          </p:txBody>
        </p:sp>
        <p:sp>
          <p:nvSpPr>
            <p:cNvPr id="50" name="Text 8">
              <a:extLst>
                <a:ext uri="{FF2B5EF4-FFF2-40B4-BE49-F238E27FC236}">
                  <a16:creationId xmlns:a16="http://schemas.microsoft.com/office/drawing/2014/main" id="{BA069ACD-EB0C-024C-2BF1-5D8EC768A1C8}"/>
                </a:ext>
              </a:extLst>
            </p:cNvPr>
            <p:cNvSpPr/>
            <p:nvPr/>
          </p:nvSpPr>
          <p:spPr>
            <a:xfrm>
              <a:off x="4139446" y="7953018"/>
              <a:ext cx="3005614" cy="725805"/>
            </a:xfrm>
            <a:prstGeom prst="rect">
              <a:avLst/>
            </a:prstGeom>
            <a:noFill/>
            <a:ln/>
          </p:spPr>
          <p:txBody>
            <a:bodyPr wrap="square" lIns="0" tIns="0" rIns="0" bIns="0" rtlCol="0" anchor="t"/>
            <a:lstStyle/>
            <a:p>
              <a:pPr marL="342900"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gamma, gemini: 마크, 썸네일 등 이미지 제작</a:t>
              </a:r>
              <a:endParaRPr lang="en-US" sz="1750" dirty="0"/>
            </a:p>
          </p:txBody>
        </p:sp>
        <p:pic>
          <p:nvPicPr>
            <p:cNvPr id="51" name="Image 2" descr="preencoded.png">
              <a:extLst>
                <a:ext uri="{FF2B5EF4-FFF2-40B4-BE49-F238E27FC236}">
                  <a16:creationId xmlns:a16="http://schemas.microsoft.com/office/drawing/2014/main" id="{C24E24CD-53C0-ADCC-41C5-FE2A5CFBCD0C}"/>
                </a:ext>
              </a:extLst>
            </p:cNvPr>
            <p:cNvPicPr>
              <a:picLocks noChangeAspect="1"/>
            </p:cNvPicPr>
            <p:nvPr/>
          </p:nvPicPr>
          <p:blipFill>
            <a:blip r:embed="rId5"/>
            <a:stretch>
              <a:fillRect/>
            </a:stretch>
          </p:blipFill>
          <p:spPr>
            <a:xfrm>
              <a:off x="7485221" y="4074319"/>
              <a:ext cx="3005614" cy="1857494"/>
            </a:xfrm>
            <a:prstGeom prst="rect">
              <a:avLst/>
            </a:prstGeom>
          </p:spPr>
        </p:pic>
        <p:sp>
          <p:nvSpPr>
            <p:cNvPr id="52" name="Text 9">
              <a:extLst>
                <a:ext uri="{FF2B5EF4-FFF2-40B4-BE49-F238E27FC236}">
                  <a16:creationId xmlns:a16="http://schemas.microsoft.com/office/drawing/2014/main" id="{82F67623-F363-39DD-0A22-B5F31C441B69}"/>
                </a:ext>
              </a:extLst>
            </p:cNvPr>
            <p:cNvSpPr/>
            <p:nvPr/>
          </p:nvSpPr>
          <p:spPr>
            <a:xfrm>
              <a:off x="7485221" y="6215301"/>
              <a:ext cx="2835235" cy="354330"/>
            </a:xfrm>
            <a:prstGeom prst="rect">
              <a:avLst/>
            </a:prstGeom>
            <a:noFill/>
            <a:ln/>
          </p:spPr>
          <p:txBody>
            <a:bodyPr wrap="none" lIns="0" tIns="0" rIns="0" bIns="0" rtlCol="0" anchor="t"/>
            <a:lstStyle/>
            <a:p>
              <a:pPr marL="0" indent="0" algn="l">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Backend 개발</a:t>
              </a:r>
              <a:endParaRPr lang="en-US" sz="2200" dirty="0"/>
            </a:p>
          </p:txBody>
        </p:sp>
        <p:sp>
          <p:nvSpPr>
            <p:cNvPr id="53" name="Text 10">
              <a:extLst>
                <a:ext uri="{FF2B5EF4-FFF2-40B4-BE49-F238E27FC236}">
                  <a16:creationId xmlns:a16="http://schemas.microsoft.com/office/drawing/2014/main" id="{644B9DCB-8C62-5DBA-836F-2D04BB68F867}"/>
                </a:ext>
              </a:extLst>
            </p:cNvPr>
            <p:cNvSpPr/>
            <p:nvPr/>
          </p:nvSpPr>
          <p:spPr>
            <a:xfrm>
              <a:off x="7485221" y="6705719"/>
              <a:ext cx="3005614" cy="725805"/>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Cursor IDE: 코드 자동 생성 및 최적화</a:t>
              </a:r>
              <a:endParaRPr lang="en-US" sz="1750" dirty="0"/>
            </a:p>
          </p:txBody>
        </p:sp>
        <p:pic>
          <p:nvPicPr>
            <p:cNvPr id="54" name="Image 3" descr="preencoded.png">
              <a:extLst>
                <a:ext uri="{FF2B5EF4-FFF2-40B4-BE49-F238E27FC236}">
                  <a16:creationId xmlns:a16="http://schemas.microsoft.com/office/drawing/2014/main" id="{6A62C388-167B-305B-568F-BD62CC9FB6C4}"/>
                </a:ext>
              </a:extLst>
            </p:cNvPr>
            <p:cNvPicPr>
              <a:picLocks noChangeAspect="1"/>
            </p:cNvPicPr>
            <p:nvPr/>
          </p:nvPicPr>
          <p:blipFill>
            <a:blip r:embed="rId6"/>
            <a:stretch>
              <a:fillRect/>
            </a:stretch>
          </p:blipFill>
          <p:spPr>
            <a:xfrm>
              <a:off x="10830997" y="4074319"/>
              <a:ext cx="3005614" cy="1857494"/>
            </a:xfrm>
            <a:prstGeom prst="rect">
              <a:avLst/>
            </a:prstGeom>
          </p:spPr>
        </p:pic>
        <p:sp>
          <p:nvSpPr>
            <p:cNvPr id="55" name="Text 11">
              <a:extLst>
                <a:ext uri="{FF2B5EF4-FFF2-40B4-BE49-F238E27FC236}">
                  <a16:creationId xmlns:a16="http://schemas.microsoft.com/office/drawing/2014/main" id="{A778BB40-BF52-A125-75A2-172433E5B299}"/>
                </a:ext>
              </a:extLst>
            </p:cNvPr>
            <p:cNvSpPr/>
            <p:nvPr/>
          </p:nvSpPr>
          <p:spPr>
            <a:xfrm>
              <a:off x="10830997" y="6215301"/>
              <a:ext cx="2835235" cy="354330"/>
            </a:xfrm>
            <a:prstGeom prst="rect">
              <a:avLst/>
            </a:prstGeom>
            <a:noFill/>
            <a:ln/>
          </p:spPr>
          <p:txBody>
            <a:bodyPr wrap="none" lIns="0" tIns="0" rIns="0" bIns="0" rtlCol="0" anchor="t"/>
            <a:lstStyle/>
            <a:p>
              <a:pPr marL="0" indent="0" algn="l">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산출물 작성</a:t>
              </a:r>
              <a:endParaRPr lang="en-US" sz="2200" dirty="0"/>
            </a:p>
          </p:txBody>
        </p:sp>
        <p:sp>
          <p:nvSpPr>
            <p:cNvPr id="56" name="Text 12">
              <a:extLst>
                <a:ext uri="{FF2B5EF4-FFF2-40B4-BE49-F238E27FC236}">
                  <a16:creationId xmlns:a16="http://schemas.microsoft.com/office/drawing/2014/main" id="{F7682899-E309-3309-B3EA-026CBD5898C6}"/>
                </a:ext>
              </a:extLst>
            </p:cNvPr>
            <p:cNvSpPr/>
            <p:nvPr/>
          </p:nvSpPr>
          <p:spPr>
            <a:xfrm>
              <a:off x="10830997" y="6705719"/>
              <a:ext cx="3005614" cy="725805"/>
            </a:xfrm>
            <a:prstGeom prst="rect">
              <a:avLst/>
            </a:prstGeom>
            <a:noFill/>
            <a:ln/>
          </p:spPr>
          <p:txBody>
            <a:bodyPr wrap="square" lIns="0" tIns="0" rIns="0" bIns="0" rtlCol="0" anchor="t"/>
            <a:lstStyle/>
            <a:p>
              <a:pPr marL="342900"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genSpark: 문서 초안 및 내용 생성</a:t>
              </a:r>
              <a:endParaRPr lang="en-US" sz="1750" dirty="0"/>
            </a:p>
          </p:txBody>
        </p:sp>
        <p:sp>
          <p:nvSpPr>
            <p:cNvPr id="57" name="Text 13">
              <a:extLst>
                <a:ext uri="{FF2B5EF4-FFF2-40B4-BE49-F238E27FC236}">
                  <a16:creationId xmlns:a16="http://schemas.microsoft.com/office/drawing/2014/main" id="{BEB4DE46-828E-4A97-731F-CB2BC2463696}"/>
                </a:ext>
              </a:extLst>
            </p:cNvPr>
            <p:cNvSpPr/>
            <p:nvPr/>
          </p:nvSpPr>
          <p:spPr>
            <a:xfrm>
              <a:off x="10830997" y="7510820"/>
              <a:ext cx="3005614" cy="725805"/>
            </a:xfrm>
            <a:prstGeom prst="rect">
              <a:avLst/>
            </a:prstGeom>
            <a:noFill/>
            <a:ln/>
          </p:spPr>
          <p:txBody>
            <a:bodyPr wrap="square" lIns="0" tIns="0" rIns="0" bIns="0" rtlCol="0" anchor="t"/>
            <a:lstStyle/>
            <a:p>
              <a:pPr marL="342900"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gamma: 시각적 프레젠테이션 제작</a:t>
              </a:r>
              <a:endParaRPr lang="en-US" sz="1750" dirty="0"/>
            </a:p>
          </p:txBody>
        </p:sp>
      </p:grpSp>
      <p:sp>
        <p:nvSpPr>
          <p:cNvPr id="58" name="Text 10">
            <a:extLst>
              <a:ext uri="{FF2B5EF4-FFF2-40B4-BE49-F238E27FC236}">
                <a16:creationId xmlns:a16="http://schemas.microsoft.com/office/drawing/2014/main" id="{A7195077-0541-833B-905A-61F73C426B4C}"/>
              </a:ext>
            </a:extLst>
          </p:cNvPr>
          <p:cNvSpPr/>
          <p:nvPr/>
        </p:nvSpPr>
        <p:spPr>
          <a:xfrm>
            <a:off x="6245376" y="4811486"/>
            <a:ext cx="2640674" cy="624567"/>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Gemini</a:t>
            </a:r>
            <a:r>
              <a:rPr lang="en-US" altLang="ko-KR" sz="1750" kern="0" spc="-36" dirty="0">
                <a:solidFill>
                  <a:srgbClr val="272525"/>
                </a:solidFill>
                <a:latin typeface="Inter" pitchFamily="34" charset="0"/>
                <a:ea typeface="Inter" pitchFamily="34" charset="-122"/>
                <a:cs typeface="Inter" pitchFamily="34" charset="-120"/>
              </a:rPr>
              <a:t>,</a:t>
            </a:r>
            <a:r>
              <a:rPr lang="ko-KR" altLang="en-US" sz="1750" kern="0" spc="-36" dirty="0">
                <a:solidFill>
                  <a:srgbClr val="272525"/>
                </a:solidFill>
                <a:latin typeface="Inter" pitchFamily="34" charset="0"/>
                <a:ea typeface="Inter" pitchFamily="34" charset="-122"/>
                <a:cs typeface="Inter" pitchFamily="34" charset="-120"/>
              </a:rPr>
              <a:t> </a:t>
            </a:r>
            <a:r>
              <a:rPr lang="en-US" altLang="ko-KR" sz="1750" kern="0" spc="-36" dirty="0" err="1">
                <a:solidFill>
                  <a:srgbClr val="272525"/>
                </a:solidFill>
                <a:latin typeface="Inter" pitchFamily="34" charset="0"/>
                <a:ea typeface="Inter" pitchFamily="34" charset="-122"/>
                <a:cs typeface="Inter" pitchFamily="34" charset="-120"/>
              </a:rPr>
              <a:t>ChatGPT</a:t>
            </a:r>
            <a:r>
              <a:rPr lang="en-US" altLang="ko-KR" sz="1750" kern="0" spc="-36" dirty="0">
                <a:solidFill>
                  <a:srgbClr val="272525"/>
                </a:solidFill>
                <a:latin typeface="Inter" pitchFamily="34" charset="0"/>
                <a:ea typeface="Inter" pitchFamily="34" charset="-122"/>
                <a:cs typeface="Inter" pitchFamily="34" charset="-120"/>
              </a:rPr>
              <a:t>, Grok, Claude</a:t>
            </a:r>
            <a:r>
              <a:rPr lang="en-US" sz="1750" kern="0" spc="-36" dirty="0">
                <a:solidFill>
                  <a:srgbClr val="272525"/>
                </a:solidFill>
                <a:latin typeface="Inter" pitchFamily="34" charset="0"/>
                <a:ea typeface="Inter" pitchFamily="34" charset="-122"/>
                <a:cs typeface="Inter" pitchFamily="34" charset="-120"/>
              </a:rPr>
              <a:t>: </a:t>
            </a:r>
            <a:r>
              <a:rPr lang="en-US" sz="1750" kern="0" spc="-36" dirty="0" err="1">
                <a:solidFill>
                  <a:srgbClr val="272525"/>
                </a:solidFill>
                <a:latin typeface="Inter" pitchFamily="34" charset="0"/>
                <a:ea typeface="Inter" pitchFamily="34" charset="-122"/>
                <a:cs typeface="Inter" pitchFamily="34" charset="-120"/>
              </a:rPr>
              <a:t>코드</a:t>
            </a:r>
            <a:r>
              <a:rPr lang="en-US" sz="1750" kern="0" spc="-36" dirty="0">
                <a:solidFill>
                  <a:srgbClr val="272525"/>
                </a:solidFill>
                <a:latin typeface="Inter" pitchFamily="34" charset="0"/>
                <a:ea typeface="Inter" pitchFamily="34" charset="-122"/>
                <a:cs typeface="Inter" pitchFamily="34" charset="-120"/>
              </a:rPr>
              <a:t> </a:t>
            </a:r>
            <a:r>
              <a:rPr lang="ko-KR" altLang="en-US" sz="1750" kern="0" spc="-36" dirty="0">
                <a:solidFill>
                  <a:srgbClr val="272525"/>
                </a:solidFill>
                <a:latin typeface="Inter" pitchFamily="34" charset="0"/>
                <a:ea typeface="Inter" pitchFamily="34" charset="-122"/>
                <a:cs typeface="Inter" pitchFamily="34" charset="-120"/>
              </a:rPr>
              <a:t>개발</a:t>
            </a:r>
            <a:endParaRPr lang="en-US" sz="1750" dirty="0"/>
          </a:p>
        </p:txBody>
      </p:sp>
    </p:spTree>
    <p:extLst>
      <p:ext uri="{BB962C8B-B14F-4D97-AF65-F5344CB8AC3E}">
        <p14:creationId xmlns:p14="http://schemas.microsoft.com/office/powerpoint/2010/main" val="1313059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제목 14">
            <a:extLst>
              <a:ext uri="{FF2B5EF4-FFF2-40B4-BE49-F238E27FC236}">
                <a16:creationId xmlns:a16="http://schemas.microsoft.com/office/drawing/2014/main" id="{96966B3D-D040-269F-9383-B3184DC2F5A9}"/>
              </a:ext>
            </a:extLst>
          </p:cNvPr>
          <p:cNvSpPr>
            <a:spLocks noGrp="1"/>
          </p:cNvSpPr>
          <p:nvPr>
            <p:ph type="title"/>
          </p:nvPr>
        </p:nvSpPr>
        <p:spPr/>
        <p:txBody>
          <a:bodyPr/>
          <a:lstStyle/>
          <a:p>
            <a:r>
              <a:rPr lang="ko-KR" altLang="en-US" dirty="0"/>
              <a:t>소감</a:t>
            </a:r>
          </a:p>
        </p:txBody>
      </p:sp>
      <p:sp>
        <p:nvSpPr>
          <p:cNvPr id="16" name="내용 개체 틀 15">
            <a:extLst>
              <a:ext uri="{FF2B5EF4-FFF2-40B4-BE49-F238E27FC236}">
                <a16:creationId xmlns:a16="http://schemas.microsoft.com/office/drawing/2014/main" id="{0DAE3CE2-E0B1-1BF0-3A96-7349771F4BCC}"/>
              </a:ext>
            </a:extLst>
          </p:cNvPr>
          <p:cNvSpPr>
            <a:spLocks noGrp="1"/>
          </p:cNvSpPr>
          <p:nvPr>
            <p:ph idx="1"/>
          </p:nvPr>
        </p:nvSpPr>
        <p:spPr/>
        <p:txBody>
          <a:bodyPr/>
          <a:lstStyle/>
          <a:p>
            <a:r>
              <a:rPr lang="ko-KR" altLang="en-US" sz="2400" dirty="0"/>
              <a:t>좋았던 점</a:t>
            </a:r>
            <a:endParaRPr lang="en-US" altLang="ko-KR" sz="2400" dirty="0"/>
          </a:p>
          <a:p>
            <a:pPr lvl="1"/>
            <a:r>
              <a:rPr lang="ko-KR" altLang="en-US" sz="2200" dirty="0"/>
              <a:t>열정을 가지고 하루만에 무언가를 만들어내는 경험</a:t>
            </a:r>
            <a:endParaRPr lang="en-US" altLang="ko-KR" sz="2200" dirty="0"/>
          </a:p>
          <a:p>
            <a:pPr lvl="1"/>
            <a:r>
              <a:rPr lang="ko-KR" altLang="en-US" sz="2200" dirty="0"/>
              <a:t>문제를 해결해가며 자연스럽게 </a:t>
            </a:r>
            <a:r>
              <a:rPr lang="en-US" altLang="ko-KR" sz="2200" dirty="0"/>
              <a:t>AI</a:t>
            </a:r>
            <a:r>
              <a:rPr lang="ko-KR" altLang="en-US" sz="2200" dirty="0"/>
              <a:t> 활용능력 향상</a:t>
            </a:r>
            <a:endParaRPr lang="en-US" altLang="ko-KR" sz="2200" dirty="0"/>
          </a:p>
          <a:p>
            <a:pPr lvl="1"/>
            <a:r>
              <a:rPr lang="ko-KR" altLang="en-US" sz="2200" dirty="0"/>
              <a:t>다양한 </a:t>
            </a:r>
            <a:r>
              <a:rPr lang="en-US" altLang="ko-KR" sz="2200" dirty="0"/>
              <a:t>AI</a:t>
            </a:r>
            <a:r>
              <a:rPr lang="ko-KR" altLang="en-US" sz="2200" dirty="0"/>
              <a:t>도구 활용 및 특성 파악 경험</a:t>
            </a:r>
            <a:endParaRPr lang="en-US" altLang="ko-KR" sz="2200" dirty="0"/>
          </a:p>
          <a:p>
            <a:pPr lvl="1"/>
            <a:r>
              <a:rPr lang="ko-KR" altLang="en-US" sz="2200" dirty="0"/>
              <a:t>풍족한 식사와 간식 제공 및 </a:t>
            </a:r>
            <a:r>
              <a:rPr lang="ko-KR" altLang="en-US" sz="2200" dirty="0" err="1"/>
              <a:t>해커톤에만</a:t>
            </a:r>
            <a:r>
              <a:rPr lang="ko-KR" altLang="en-US" sz="2200" dirty="0"/>
              <a:t> 집중할 수 있는 분위기 조성</a:t>
            </a:r>
            <a:endParaRPr lang="en-US" altLang="ko-KR" sz="2200" dirty="0"/>
          </a:p>
          <a:p>
            <a:pPr lvl="1"/>
            <a:endParaRPr lang="en-US" altLang="ko-KR" sz="2200" dirty="0"/>
          </a:p>
          <a:p>
            <a:r>
              <a:rPr lang="ko-KR" altLang="en-US" sz="2400" dirty="0"/>
              <a:t>어려웠던 점</a:t>
            </a:r>
            <a:endParaRPr lang="en-US" altLang="ko-KR" sz="2400" dirty="0"/>
          </a:p>
          <a:p>
            <a:pPr lvl="1"/>
            <a:r>
              <a:rPr lang="ko-KR" altLang="en-US" sz="2200" dirty="0"/>
              <a:t>여러 명이서 코드를 작성할 때 일관된 코드 작성의 어려움</a:t>
            </a:r>
            <a:endParaRPr lang="en-US" altLang="ko-KR" sz="2200" dirty="0"/>
          </a:p>
          <a:p>
            <a:pPr lvl="1"/>
            <a:r>
              <a:rPr lang="ko-KR" altLang="en-US" sz="2200" dirty="0"/>
              <a:t>시간적 제약으로 충분한 설계가 이루어지지 않아</a:t>
            </a:r>
            <a:r>
              <a:rPr lang="en-US" altLang="ko-KR" sz="2200" dirty="0"/>
              <a:t>,</a:t>
            </a:r>
            <a:r>
              <a:rPr lang="ko-KR" altLang="en-US" sz="2200" dirty="0"/>
              <a:t> 구현 단계에서 어려움 경험</a:t>
            </a:r>
            <a:endParaRPr lang="en-US" altLang="ko-KR" sz="2200" dirty="0"/>
          </a:p>
          <a:p>
            <a:pPr lvl="1"/>
            <a:r>
              <a:rPr lang="ko-KR" altLang="en-US" sz="2200" dirty="0"/>
              <a:t>일정 수준 이후의 품질 향상의 어려움 </a:t>
            </a:r>
            <a:r>
              <a:rPr lang="en-US" altLang="ko-KR" sz="2200" dirty="0"/>
              <a:t>(AI</a:t>
            </a:r>
            <a:r>
              <a:rPr lang="ko-KR" altLang="en-US" sz="2200" dirty="0"/>
              <a:t>가 초반에는 잘 만들어주나</a:t>
            </a:r>
            <a:r>
              <a:rPr lang="en-US" altLang="ko-KR" sz="2200" dirty="0"/>
              <a:t>,</a:t>
            </a:r>
            <a:r>
              <a:rPr lang="ko-KR" altLang="en-US" sz="2200" dirty="0"/>
              <a:t> 복잡해지면 좋은 품질을 얻기 어려움</a:t>
            </a:r>
            <a:r>
              <a:rPr lang="en-US" altLang="ko-KR" sz="2200" dirty="0"/>
              <a:t>)</a:t>
            </a:r>
          </a:p>
          <a:p>
            <a:pPr lvl="1"/>
            <a:endParaRPr lang="ko-KR" altLang="en-US" sz="2200" dirty="0"/>
          </a:p>
        </p:txBody>
      </p:sp>
      <p:sp>
        <p:nvSpPr>
          <p:cNvPr id="5" name="슬라이드 번호 개체 틀 4">
            <a:extLst>
              <a:ext uri="{FF2B5EF4-FFF2-40B4-BE49-F238E27FC236}">
                <a16:creationId xmlns:a16="http://schemas.microsoft.com/office/drawing/2014/main" id="{8644130E-019D-1691-D8C6-E90C69DA6EC3}"/>
              </a:ext>
            </a:extLst>
          </p:cNvPr>
          <p:cNvSpPr>
            <a:spLocks noGrp="1"/>
          </p:cNvSpPr>
          <p:nvPr>
            <p:ph type="sldNum" sz="quarter" idx="12"/>
          </p:nvPr>
        </p:nvSpPr>
        <p:spPr/>
        <p:txBody>
          <a:bodyPr/>
          <a:lstStyle/>
          <a:p>
            <a:fld id="{A205138D-1898-E241-84F9-F01F84E736C6}" type="slidenum">
              <a:rPr kumimoji="1" lang="ko-Kore-KR" altLang="en-US" smtClean="0"/>
              <a:t>3</a:t>
            </a:fld>
            <a:endParaRPr kumimoji="1" lang="ko-Kore-KR" altLang="en-US"/>
          </a:p>
        </p:txBody>
      </p:sp>
      <p:sp>
        <p:nvSpPr>
          <p:cNvPr id="17" name="내용 개체 틀 16">
            <a:extLst>
              <a:ext uri="{FF2B5EF4-FFF2-40B4-BE49-F238E27FC236}">
                <a16:creationId xmlns:a16="http://schemas.microsoft.com/office/drawing/2014/main" id="{9FCDC693-A16D-48C9-AD04-4C903078EAA8}"/>
              </a:ext>
            </a:extLst>
          </p:cNvPr>
          <p:cNvSpPr>
            <a:spLocks noGrp="1"/>
          </p:cNvSpPr>
          <p:nvPr>
            <p:ph sz="quarter" idx="13"/>
          </p:nvPr>
        </p:nvSpPr>
        <p:spPr/>
        <p:txBody>
          <a:bodyPr/>
          <a:lstStyle/>
          <a:p>
            <a:endParaRPr lang="ko-KR" altLang="en-US"/>
          </a:p>
        </p:txBody>
      </p:sp>
    </p:spTree>
    <p:extLst>
      <p:ext uri="{BB962C8B-B14F-4D97-AF65-F5344CB8AC3E}">
        <p14:creationId xmlns:p14="http://schemas.microsoft.com/office/powerpoint/2010/main" val="594819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661492" y="1412940"/>
            <a:ext cx="4725492" cy="590649"/>
          </a:xfrm>
          <a:prstGeom prst="rect">
            <a:avLst/>
          </a:prstGeom>
          <a:noFill/>
          <a:ln/>
        </p:spPr>
        <p:txBody>
          <a:bodyPr wrap="none" lIns="0" tIns="0" rIns="0" bIns="0" rtlCol="0" anchor="t"/>
          <a:lstStyle/>
          <a:p>
            <a:pPr>
              <a:lnSpc>
                <a:spcPts val="4625"/>
              </a:lnSpc>
            </a:pPr>
            <a:r>
              <a:rPr lang="en-US" sz="3708" b="1" dirty="0">
                <a:solidFill>
                  <a:schemeClr val="bg1"/>
                </a:solidFill>
                <a:latin typeface="Inconsolata Bold" pitchFamily="34" charset="0"/>
                <a:ea typeface="Inconsolata Bold" pitchFamily="34" charset="-122"/>
                <a:cs typeface="Inconsolata Bold" pitchFamily="34" charset="-120"/>
              </a:rPr>
              <a:t>AI 도입의 필요성</a:t>
            </a:r>
            <a:endParaRPr lang="en-US" sz="3708" dirty="0">
              <a:solidFill>
                <a:schemeClr val="bg1"/>
              </a:solidFill>
            </a:endParaRPr>
          </a:p>
        </p:txBody>
      </p:sp>
      <p:sp>
        <p:nvSpPr>
          <p:cNvPr id="3" name="Shape 1"/>
          <p:cNvSpPr/>
          <p:nvPr/>
        </p:nvSpPr>
        <p:spPr>
          <a:xfrm>
            <a:off x="661491" y="2661146"/>
            <a:ext cx="425252" cy="425252"/>
          </a:xfrm>
          <a:prstGeom prst="roundRect">
            <a:avLst>
              <a:gd name="adj" fmla="val 6667"/>
            </a:avLst>
          </a:prstGeom>
          <a:solidFill>
            <a:srgbClr val="433550"/>
          </a:solidFill>
          <a:ln/>
        </p:spPr>
      </p:sp>
      <p:pic>
        <p:nvPicPr>
          <p:cNvPr id="4" name="Image 0" descr="preencoded.png"/>
          <p:cNvPicPr>
            <a:picLocks noChangeAspect="1"/>
          </p:cNvPicPr>
          <p:nvPr/>
        </p:nvPicPr>
        <p:blipFill>
          <a:blip r:embed="rId3"/>
          <a:stretch>
            <a:fillRect/>
          </a:stretch>
        </p:blipFill>
        <p:spPr>
          <a:xfrm>
            <a:off x="732383" y="2731989"/>
            <a:ext cx="283468" cy="283468"/>
          </a:xfrm>
          <a:prstGeom prst="rect">
            <a:avLst/>
          </a:prstGeom>
        </p:spPr>
      </p:pic>
      <p:sp>
        <p:nvSpPr>
          <p:cNvPr id="5" name="Text 2"/>
          <p:cNvSpPr/>
          <p:nvPr/>
        </p:nvSpPr>
        <p:spPr>
          <a:xfrm>
            <a:off x="1275755" y="2661146"/>
            <a:ext cx="4618931" cy="295275"/>
          </a:xfrm>
          <a:prstGeom prst="rect">
            <a:avLst/>
          </a:prstGeom>
          <a:noFill/>
          <a:ln/>
        </p:spPr>
        <p:txBody>
          <a:bodyPr wrap="none" lIns="0" tIns="0" rIns="0" bIns="0" rtlCol="0" anchor="t"/>
          <a:lstStyle/>
          <a:p>
            <a:pPr>
              <a:lnSpc>
                <a:spcPts val="2292"/>
              </a:lnSpc>
            </a:pPr>
            <a:r>
              <a:rPr lang="en-US" sz="1833" b="1" dirty="0">
                <a:solidFill>
                  <a:srgbClr val="DAD1E6"/>
                </a:solidFill>
                <a:latin typeface="Inconsolata Bold" pitchFamily="34" charset="0"/>
                <a:ea typeface="Inconsolata Bold" pitchFamily="34" charset="-122"/>
                <a:cs typeface="Inconsolata Bold" pitchFamily="34" charset="-120"/>
              </a:rPr>
              <a:t>맞춤형 학습 경로 제공으로 교육 효과 극대화</a:t>
            </a:r>
            <a:endParaRPr lang="en-US" sz="1833" dirty="0"/>
          </a:p>
        </p:txBody>
      </p:sp>
      <p:sp>
        <p:nvSpPr>
          <p:cNvPr id="6" name="Shape 3"/>
          <p:cNvSpPr/>
          <p:nvPr/>
        </p:nvSpPr>
        <p:spPr>
          <a:xfrm>
            <a:off x="6190556" y="2661146"/>
            <a:ext cx="425252" cy="425252"/>
          </a:xfrm>
          <a:prstGeom prst="roundRect">
            <a:avLst>
              <a:gd name="adj" fmla="val 6667"/>
            </a:avLst>
          </a:prstGeom>
          <a:solidFill>
            <a:srgbClr val="433550"/>
          </a:solidFill>
          <a:ln/>
        </p:spPr>
      </p:sp>
      <p:pic>
        <p:nvPicPr>
          <p:cNvPr id="7" name="Image 1" descr="preencoded.png"/>
          <p:cNvPicPr>
            <a:picLocks noChangeAspect="1"/>
          </p:cNvPicPr>
          <p:nvPr/>
        </p:nvPicPr>
        <p:blipFill>
          <a:blip r:embed="rId3"/>
          <a:stretch>
            <a:fillRect/>
          </a:stretch>
        </p:blipFill>
        <p:spPr>
          <a:xfrm>
            <a:off x="6261448" y="2731989"/>
            <a:ext cx="283468" cy="283468"/>
          </a:xfrm>
          <a:prstGeom prst="rect">
            <a:avLst/>
          </a:prstGeom>
        </p:spPr>
      </p:pic>
      <p:sp>
        <p:nvSpPr>
          <p:cNvPr id="8" name="Text 4"/>
          <p:cNvSpPr/>
          <p:nvPr/>
        </p:nvSpPr>
        <p:spPr>
          <a:xfrm>
            <a:off x="6804820" y="2661146"/>
            <a:ext cx="4725789" cy="590550"/>
          </a:xfrm>
          <a:prstGeom prst="rect">
            <a:avLst/>
          </a:prstGeom>
          <a:noFill/>
          <a:ln/>
        </p:spPr>
        <p:txBody>
          <a:bodyPr wrap="square" lIns="0" tIns="0" rIns="0" bIns="0" rtlCol="0" anchor="t"/>
          <a:lstStyle/>
          <a:p>
            <a:pPr>
              <a:lnSpc>
                <a:spcPts val="2292"/>
              </a:lnSpc>
            </a:pPr>
            <a:r>
              <a:rPr lang="en-US" sz="1833" b="1" dirty="0">
                <a:solidFill>
                  <a:srgbClr val="DAD1E6"/>
                </a:solidFill>
                <a:latin typeface="Inconsolata Bold" pitchFamily="34" charset="0"/>
                <a:ea typeface="Inconsolata Bold" pitchFamily="34" charset="-122"/>
                <a:cs typeface="Inconsolata Bold" pitchFamily="34" charset="-120"/>
              </a:rPr>
              <a:t>복잡한 데이터 모델과 API 설계의 효율적인 구현</a:t>
            </a:r>
            <a:endParaRPr lang="en-US" sz="1833" dirty="0"/>
          </a:p>
        </p:txBody>
      </p:sp>
      <p:sp>
        <p:nvSpPr>
          <p:cNvPr id="9" name="Shape 5"/>
          <p:cNvSpPr/>
          <p:nvPr/>
        </p:nvSpPr>
        <p:spPr>
          <a:xfrm>
            <a:off x="661491" y="3700661"/>
            <a:ext cx="425252" cy="425252"/>
          </a:xfrm>
          <a:prstGeom prst="roundRect">
            <a:avLst>
              <a:gd name="adj" fmla="val 6667"/>
            </a:avLst>
          </a:prstGeom>
          <a:solidFill>
            <a:srgbClr val="433550"/>
          </a:solidFill>
          <a:ln/>
        </p:spPr>
      </p:sp>
      <p:pic>
        <p:nvPicPr>
          <p:cNvPr id="10" name="Image 2" descr="preencoded.png"/>
          <p:cNvPicPr>
            <a:picLocks noChangeAspect="1"/>
          </p:cNvPicPr>
          <p:nvPr/>
        </p:nvPicPr>
        <p:blipFill>
          <a:blip r:embed="rId3"/>
          <a:stretch>
            <a:fillRect/>
          </a:stretch>
        </p:blipFill>
        <p:spPr>
          <a:xfrm>
            <a:off x="732383" y="3771504"/>
            <a:ext cx="283468" cy="283468"/>
          </a:xfrm>
          <a:prstGeom prst="rect">
            <a:avLst/>
          </a:prstGeom>
        </p:spPr>
      </p:pic>
      <p:sp>
        <p:nvSpPr>
          <p:cNvPr id="11" name="Text 6"/>
          <p:cNvSpPr/>
          <p:nvPr/>
        </p:nvSpPr>
        <p:spPr>
          <a:xfrm>
            <a:off x="1275756" y="3700661"/>
            <a:ext cx="4725789" cy="590550"/>
          </a:xfrm>
          <a:prstGeom prst="rect">
            <a:avLst/>
          </a:prstGeom>
          <a:noFill/>
          <a:ln/>
        </p:spPr>
        <p:txBody>
          <a:bodyPr wrap="square" lIns="0" tIns="0" rIns="0" bIns="0" rtlCol="0" anchor="t"/>
          <a:lstStyle/>
          <a:p>
            <a:pPr>
              <a:lnSpc>
                <a:spcPts val="2292"/>
              </a:lnSpc>
            </a:pPr>
            <a:r>
              <a:rPr lang="en-US" sz="1833" b="1" dirty="0">
                <a:solidFill>
                  <a:srgbClr val="DAD1E6"/>
                </a:solidFill>
                <a:latin typeface="Inconsolata Bold" pitchFamily="34" charset="0"/>
                <a:ea typeface="Inconsolata Bold" pitchFamily="34" charset="-122"/>
                <a:cs typeface="Inconsolata Bold" pitchFamily="34" charset="-120"/>
              </a:rPr>
              <a:t>사용자 유형별 맞춤형 인터페이스 및 콘텐츠 제공</a:t>
            </a:r>
            <a:endParaRPr lang="en-US" sz="1833" dirty="0"/>
          </a:p>
        </p:txBody>
      </p:sp>
      <p:sp>
        <p:nvSpPr>
          <p:cNvPr id="12" name="Shape 7"/>
          <p:cNvSpPr/>
          <p:nvPr/>
        </p:nvSpPr>
        <p:spPr>
          <a:xfrm>
            <a:off x="6190556" y="3700661"/>
            <a:ext cx="425252" cy="425252"/>
          </a:xfrm>
          <a:prstGeom prst="roundRect">
            <a:avLst>
              <a:gd name="adj" fmla="val 6667"/>
            </a:avLst>
          </a:prstGeom>
          <a:solidFill>
            <a:srgbClr val="433550"/>
          </a:solidFill>
          <a:ln/>
        </p:spPr>
      </p:sp>
      <p:pic>
        <p:nvPicPr>
          <p:cNvPr id="13" name="Image 3" descr="preencoded.png"/>
          <p:cNvPicPr>
            <a:picLocks noChangeAspect="1"/>
          </p:cNvPicPr>
          <p:nvPr/>
        </p:nvPicPr>
        <p:blipFill>
          <a:blip r:embed="rId3"/>
          <a:stretch>
            <a:fillRect/>
          </a:stretch>
        </p:blipFill>
        <p:spPr>
          <a:xfrm>
            <a:off x="6261448" y="3771504"/>
            <a:ext cx="283468" cy="283468"/>
          </a:xfrm>
          <a:prstGeom prst="rect">
            <a:avLst/>
          </a:prstGeom>
        </p:spPr>
      </p:pic>
      <p:sp>
        <p:nvSpPr>
          <p:cNvPr id="14" name="Text 8"/>
          <p:cNvSpPr/>
          <p:nvPr/>
        </p:nvSpPr>
        <p:spPr>
          <a:xfrm>
            <a:off x="6804819" y="3700661"/>
            <a:ext cx="4184452" cy="295275"/>
          </a:xfrm>
          <a:prstGeom prst="rect">
            <a:avLst/>
          </a:prstGeom>
          <a:noFill/>
          <a:ln/>
        </p:spPr>
        <p:txBody>
          <a:bodyPr wrap="none" lIns="0" tIns="0" rIns="0" bIns="0" rtlCol="0" anchor="t"/>
          <a:lstStyle/>
          <a:p>
            <a:pPr>
              <a:lnSpc>
                <a:spcPts val="2292"/>
              </a:lnSpc>
            </a:pPr>
            <a:r>
              <a:rPr lang="en-US" sz="1833" b="1" dirty="0">
                <a:solidFill>
                  <a:srgbClr val="DAD1E6"/>
                </a:solidFill>
                <a:latin typeface="Inconsolata Bold" pitchFamily="34" charset="0"/>
                <a:ea typeface="Inconsolata Bold" pitchFamily="34" charset="-122"/>
                <a:cs typeface="Inconsolata Bold" pitchFamily="34" charset="-120"/>
              </a:rPr>
              <a:t>교육 콘텐츠 생성 및 관리의 효율성 향상</a:t>
            </a:r>
            <a:endParaRPr lang="en-US" sz="1833" dirty="0"/>
          </a:p>
        </p:txBody>
      </p:sp>
      <p:sp>
        <p:nvSpPr>
          <p:cNvPr id="15" name="Shape 9"/>
          <p:cNvSpPr/>
          <p:nvPr/>
        </p:nvSpPr>
        <p:spPr>
          <a:xfrm>
            <a:off x="661491" y="4740176"/>
            <a:ext cx="425252" cy="425252"/>
          </a:xfrm>
          <a:prstGeom prst="roundRect">
            <a:avLst>
              <a:gd name="adj" fmla="val 6667"/>
            </a:avLst>
          </a:prstGeom>
          <a:solidFill>
            <a:srgbClr val="433550"/>
          </a:solidFill>
          <a:ln/>
        </p:spPr>
      </p:sp>
      <p:pic>
        <p:nvPicPr>
          <p:cNvPr id="16" name="Image 4" descr="preencoded.png"/>
          <p:cNvPicPr>
            <a:picLocks noChangeAspect="1"/>
          </p:cNvPicPr>
          <p:nvPr/>
        </p:nvPicPr>
        <p:blipFill>
          <a:blip r:embed="rId3"/>
          <a:stretch>
            <a:fillRect/>
          </a:stretch>
        </p:blipFill>
        <p:spPr>
          <a:xfrm>
            <a:off x="732383" y="4811019"/>
            <a:ext cx="283468" cy="283468"/>
          </a:xfrm>
          <a:prstGeom prst="rect">
            <a:avLst/>
          </a:prstGeom>
        </p:spPr>
      </p:pic>
      <p:sp>
        <p:nvSpPr>
          <p:cNvPr id="17" name="Text 10"/>
          <p:cNvSpPr/>
          <p:nvPr/>
        </p:nvSpPr>
        <p:spPr>
          <a:xfrm>
            <a:off x="1275755" y="4740176"/>
            <a:ext cx="3749973" cy="295275"/>
          </a:xfrm>
          <a:prstGeom prst="rect">
            <a:avLst/>
          </a:prstGeom>
          <a:noFill/>
          <a:ln/>
        </p:spPr>
        <p:txBody>
          <a:bodyPr wrap="none" lIns="0" tIns="0" rIns="0" bIns="0" rtlCol="0" anchor="t"/>
          <a:lstStyle/>
          <a:p>
            <a:pPr>
              <a:lnSpc>
                <a:spcPts val="2292"/>
              </a:lnSpc>
            </a:pPr>
            <a:r>
              <a:rPr lang="en-US" sz="1833" b="1" dirty="0">
                <a:solidFill>
                  <a:srgbClr val="DAD1E6"/>
                </a:solidFill>
                <a:latin typeface="Inconsolata Bold" pitchFamily="34" charset="0"/>
                <a:ea typeface="Inconsolata Bold" pitchFamily="34" charset="-122"/>
                <a:cs typeface="Inconsolata Bold" pitchFamily="34" charset="-120"/>
              </a:rPr>
              <a:t>개발 기간 단축 및 비용 효율성 증대</a:t>
            </a:r>
            <a:endParaRPr lang="en-US" sz="1833" dirty="0"/>
          </a:p>
        </p:txBody>
      </p:sp>
      <p:sp>
        <p:nvSpPr>
          <p:cNvPr id="18" name="Shape 11"/>
          <p:cNvSpPr/>
          <p:nvPr/>
        </p:nvSpPr>
        <p:spPr>
          <a:xfrm>
            <a:off x="6190556" y="4740176"/>
            <a:ext cx="425252" cy="425252"/>
          </a:xfrm>
          <a:prstGeom prst="roundRect">
            <a:avLst>
              <a:gd name="adj" fmla="val 6667"/>
            </a:avLst>
          </a:prstGeom>
          <a:solidFill>
            <a:srgbClr val="433550"/>
          </a:solidFill>
          <a:ln/>
        </p:spPr>
      </p:sp>
      <p:pic>
        <p:nvPicPr>
          <p:cNvPr id="19" name="Image 5" descr="preencoded.png"/>
          <p:cNvPicPr>
            <a:picLocks noChangeAspect="1"/>
          </p:cNvPicPr>
          <p:nvPr/>
        </p:nvPicPr>
        <p:blipFill>
          <a:blip r:embed="rId3"/>
          <a:stretch>
            <a:fillRect/>
          </a:stretch>
        </p:blipFill>
        <p:spPr>
          <a:xfrm>
            <a:off x="6261448" y="4811019"/>
            <a:ext cx="283468" cy="283468"/>
          </a:xfrm>
          <a:prstGeom prst="rect">
            <a:avLst/>
          </a:prstGeom>
        </p:spPr>
      </p:pic>
      <p:sp>
        <p:nvSpPr>
          <p:cNvPr id="20" name="Text 12"/>
          <p:cNvSpPr/>
          <p:nvPr/>
        </p:nvSpPr>
        <p:spPr>
          <a:xfrm>
            <a:off x="6804820" y="4740176"/>
            <a:ext cx="4725789" cy="590550"/>
          </a:xfrm>
          <a:prstGeom prst="rect">
            <a:avLst/>
          </a:prstGeom>
          <a:noFill/>
          <a:ln/>
        </p:spPr>
        <p:txBody>
          <a:bodyPr wrap="square" lIns="0" tIns="0" rIns="0" bIns="0" rtlCol="0" anchor="t"/>
          <a:lstStyle/>
          <a:p>
            <a:pPr>
              <a:lnSpc>
                <a:spcPts val="2292"/>
              </a:lnSpc>
            </a:pPr>
            <a:r>
              <a:rPr lang="en-US" sz="1833" b="1" dirty="0">
                <a:solidFill>
                  <a:srgbClr val="DAD1E6"/>
                </a:solidFill>
                <a:latin typeface="Inconsolata Bold" pitchFamily="34" charset="0"/>
                <a:ea typeface="Inconsolata Bold" pitchFamily="34" charset="-122"/>
                <a:cs typeface="Inconsolata Bold" pitchFamily="34" charset="-120"/>
              </a:rPr>
              <a:t>스포츠 특화 데이터 분석을 통한 맞춤형 학습 지원</a:t>
            </a:r>
            <a:endParaRPr lang="en-US" sz="1833"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661492" y="1426866"/>
            <a:ext cx="6671469" cy="590649"/>
          </a:xfrm>
          <a:prstGeom prst="rect">
            <a:avLst/>
          </a:prstGeom>
          <a:noFill/>
          <a:ln/>
        </p:spPr>
        <p:txBody>
          <a:bodyPr wrap="none" lIns="0" tIns="0" rIns="0" bIns="0" rtlCol="0" anchor="t"/>
          <a:lstStyle/>
          <a:p>
            <a:pPr>
              <a:lnSpc>
                <a:spcPts val="4625"/>
              </a:lnSpc>
            </a:pPr>
            <a:r>
              <a:rPr lang="en-US" sz="3708" b="1" dirty="0">
                <a:solidFill>
                  <a:schemeClr val="bg1"/>
                </a:solidFill>
                <a:latin typeface="Inconsolata Bold" pitchFamily="34" charset="0"/>
                <a:ea typeface="Inconsolata Bold" pitchFamily="34" charset="-122"/>
                <a:cs typeface="Inconsolata Bold" pitchFamily="34" charset="-120"/>
              </a:rPr>
              <a:t>주요 기능 모듈 및 AI 적용 영역</a:t>
            </a:r>
            <a:endParaRPr lang="en-US" sz="3708" dirty="0">
              <a:solidFill>
                <a:schemeClr val="bg1"/>
              </a:solidFill>
            </a:endParaRPr>
          </a:p>
        </p:txBody>
      </p:sp>
      <p:sp>
        <p:nvSpPr>
          <p:cNvPr id="3" name="Text 1"/>
          <p:cNvSpPr/>
          <p:nvPr/>
        </p:nvSpPr>
        <p:spPr>
          <a:xfrm>
            <a:off x="661492" y="2489994"/>
            <a:ext cx="2362696" cy="295275"/>
          </a:xfrm>
          <a:prstGeom prst="rect">
            <a:avLst/>
          </a:prstGeom>
          <a:noFill/>
          <a:ln/>
        </p:spPr>
        <p:txBody>
          <a:bodyPr wrap="none" lIns="0" tIns="0" rIns="0" bIns="0" rtlCol="0" anchor="t"/>
          <a:lstStyle/>
          <a:p>
            <a:pPr>
              <a:lnSpc>
                <a:spcPts val="2292"/>
              </a:lnSpc>
            </a:pPr>
            <a:r>
              <a:rPr lang="en-US" sz="1833" b="1" dirty="0">
                <a:solidFill>
                  <a:srgbClr val="40F940"/>
                </a:solidFill>
                <a:latin typeface="Inconsolata Bold" pitchFamily="34" charset="0"/>
                <a:ea typeface="Inconsolata Bold" pitchFamily="34" charset="-122"/>
                <a:cs typeface="Inconsolata Bold" pitchFamily="34" charset="-120"/>
              </a:rPr>
              <a:t>사용자 관리</a:t>
            </a:r>
            <a:endParaRPr lang="en-US" sz="1833" dirty="0">
              <a:solidFill>
                <a:srgbClr val="40F940"/>
              </a:solidFill>
            </a:endParaRPr>
          </a:p>
        </p:txBody>
      </p:sp>
      <p:sp>
        <p:nvSpPr>
          <p:cNvPr id="4" name="Text 2"/>
          <p:cNvSpPr/>
          <p:nvPr/>
        </p:nvSpPr>
        <p:spPr>
          <a:xfrm>
            <a:off x="661492" y="2974281"/>
            <a:ext cx="5203924" cy="604838"/>
          </a:xfrm>
          <a:prstGeom prst="rect">
            <a:avLst/>
          </a:prstGeom>
          <a:noFill/>
          <a:ln/>
        </p:spPr>
        <p:txBody>
          <a:bodyPr wrap="square" lIns="0" tIns="0" rIns="0" bIns="0" rtlCol="0" anchor="t"/>
          <a:lstStyle/>
          <a:p>
            <a:pPr>
              <a:lnSpc>
                <a:spcPts val="2375"/>
              </a:lnSpc>
            </a:pPr>
            <a:r>
              <a:rPr lang="en-US" sz="1458" dirty="0">
                <a:solidFill>
                  <a:srgbClr val="DAD1E6"/>
                </a:solidFill>
                <a:latin typeface="Fira Sans" pitchFamily="34" charset="0"/>
                <a:ea typeface="Fira Sans" pitchFamily="34" charset="-122"/>
                <a:cs typeface="Fira Sans" pitchFamily="34" charset="-120"/>
              </a:rPr>
              <a:t>선수, 지도자, 행정가 등 다양한 유형의 사용자를 등록, 인증, 권한 관리하고 개인 맞춤형 서비스를 제공합니다.</a:t>
            </a:r>
            <a:endParaRPr lang="en-US" sz="1458" dirty="0"/>
          </a:p>
        </p:txBody>
      </p:sp>
      <p:sp>
        <p:nvSpPr>
          <p:cNvPr id="5" name="Text 3"/>
          <p:cNvSpPr/>
          <p:nvPr/>
        </p:nvSpPr>
        <p:spPr>
          <a:xfrm>
            <a:off x="661492" y="3749180"/>
            <a:ext cx="5203924" cy="302419"/>
          </a:xfrm>
          <a:prstGeom prst="rect">
            <a:avLst/>
          </a:prstGeom>
          <a:noFill/>
          <a:ln/>
        </p:spPr>
        <p:txBody>
          <a:bodyPr wrap="none" lIns="0" tIns="0" rIns="0" bIns="0" rtlCol="0" anchor="t"/>
          <a:lstStyle/>
          <a:p>
            <a:pPr marL="285739" indent="-285739">
              <a:lnSpc>
                <a:spcPts val="2375"/>
              </a:lnSpc>
              <a:buSzPct val="100000"/>
              <a:buChar char="•"/>
            </a:pPr>
            <a:r>
              <a:rPr lang="en-US" sz="1458" dirty="0">
                <a:solidFill>
                  <a:srgbClr val="DAD1E6"/>
                </a:solidFill>
                <a:latin typeface="Fira Sans" pitchFamily="34" charset="0"/>
                <a:ea typeface="Fira Sans" pitchFamily="34" charset="-122"/>
                <a:cs typeface="Fira Sans" pitchFamily="34" charset="-120"/>
              </a:rPr>
              <a:t>회원가입 및 로그인</a:t>
            </a:r>
            <a:endParaRPr lang="en-US" sz="1458" dirty="0"/>
          </a:p>
        </p:txBody>
      </p:sp>
      <p:sp>
        <p:nvSpPr>
          <p:cNvPr id="6" name="Text 4"/>
          <p:cNvSpPr/>
          <p:nvPr/>
        </p:nvSpPr>
        <p:spPr>
          <a:xfrm>
            <a:off x="661492" y="4117678"/>
            <a:ext cx="5203924" cy="302419"/>
          </a:xfrm>
          <a:prstGeom prst="rect">
            <a:avLst/>
          </a:prstGeom>
          <a:noFill/>
          <a:ln/>
        </p:spPr>
        <p:txBody>
          <a:bodyPr wrap="none" lIns="0" tIns="0" rIns="0" bIns="0" rtlCol="0" anchor="t"/>
          <a:lstStyle/>
          <a:p>
            <a:pPr marL="285739" indent="-285739">
              <a:lnSpc>
                <a:spcPts val="2375"/>
              </a:lnSpc>
              <a:buSzPct val="100000"/>
              <a:buChar char="•"/>
            </a:pPr>
            <a:r>
              <a:rPr lang="en-US" sz="1458" dirty="0">
                <a:solidFill>
                  <a:srgbClr val="DAD1E6"/>
                </a:solidFill>
                <a:latin typeface="Fira Sans" pitchFamily="34" charset="0"/>
                <a:ea typeface="Fira Sans" pitchFamily="34" charset="-122"/>
                <a:cs typeface="Fira Sans" pitchFamily="34" charset="-120"/>
              </a:rPr>
              <a:t>사용자 유형별 권한 관리</a:t>
            </a:r>
            <a:endParaRPr lang="en-US" sz="1458" dirty="0"/>
          </a:p>
        </p:txBody>
      </p:sp>
      <p:sp>
        <p:nvSpPr>
          <p:cNvPr id="7" name="Text 5"/>
          <p:cNvSpPr/>
          <p:nvPr/>
        </p:nvSpPr>
        <p:spPr>
          <a:xfrm>
            <a:off x="661492" y="4486176"/>
            <a:ext cx="5203924" cy="302419"/>
          </a:xfrm>
          <a:prstGeom prst="rect">
            <a:avLst/>
          </a:prstGeom>
          <a:noFill/>
          <a:ln/>
        </p:spPr>
        <p:txBody>
          <a:bodyPr wrap="none" lIns="0" tIns="0" rIns="0" bIns="0" rtlCol="0" anchor="t"/>
          <a:lstStyle/>
          <a:p>
            <a:pPr marL="285739" indent="-285739">
              <a:lnSpc>
                <a:spcPts val="2375"/>
              </a:lnSpc>
              <a:buSzPct val="100000"/>
              <a:buChar char="•"/>
            </a:pPr>
            <a:r>
              <a:rPr lang="en-US" sz="1458" dirty="0">
                <a:solidFill>
                  <a:srgbClr val="DAD1E6"/>
                </a:solidFill>
                <a:latin typeface="Fira Sans" pitchFamily="34" charset="0"/>
                <a:ea typeface="Fira Sans" pitchFamily="34" charset="-122"/>
                <a:cs typeface="Fira Sans" pitchFamily="34" charset="-120"/>
              </a:rPr>
              <a:t>프로필 관리 및 개인화</a:t>
            </a:r>
            <a:endParaRPr lang="en-US" sz="1458" dirty="0"/>
          </a:p>
        </p:txBody>
      </p:sp>
      <p:sp>
        <p:nvSpPr>
          <p:cNvPr id="8" name="Text 6"/>
          <p:cNvSpPr/>
          <p:nvPr/>
        </p:nvSpPr>
        <p:spPr>
          <a:xfrm>
            <a:off x="661492" y="4958656"/>
            <a:ext cx="5203924" cy="302419"/>
          </a:xfrm>
          <a:prstGeom prst="rect">
            <a:avLst/>
          </a:prstGeom>
          <a:noFill/>
          <a:ln/>
        </p:spPr>
        <p:txBody>
          <a:bodyPr wrap="none" lIns="0" tIns="0" rIns="0" bIns="0" rtlCol="0" anchor="t"/>
          <a:lstStyle/>
          <a:p>
            <a:pPr>
              <a:lnSpc>
                <a:spcPts val="2375"/>
              </a:lnSpc>
            </a:pPr>
            <a:r>
              <a:rPr lang="en-US" sz="1458" b="1" dirty="0">
                <a:solidFill>
                  <a:srgbClr val="DAD1E6"/>
                </a:solidFill>
                <a:latin typeface="Fira Sans" pitchFamily="34" charset="0"/>
                <a:ea typeface="Fira Sans" pitchFamily="34" charset="-122"/>
                <a:cs typeface="Fira Sans" pitchFamily="34" charset="-120"/>
              </a:rPr>
              <a:t>AI </a:t>
            </a:r>
            <a:r>
              <a:rPr lang="en-US" sz="1458" b="1" dirty="0" err="1">
                <a:solidFill>
                  <a:srgbClr val="DAD1E6"/>
                </a:solidFill>
                <a:latin typeface="Fira Sans" pitchFamily="34" charset="0"/>
                <a:ea typeface="Fira Sans" pitchFamily="34" charset="-122"/>
                <a:cs typeface="Fira Sans" pitchFamily="34" charset="-120"/>
              </a:rPr>
              <a:t>활용</a:t>
            </a:r>
            <a:r>
              <a:rPr lang="en-US" sz="1458" b="1" dirty="0">
                <a:solidFill>
                  <a:srgbClr val="DAD1E6"/>
                </a:solidFill>
                <a:latin typeface="Fira Sans" pitchFamily="34" charset="0"/>
                <a:ea typeface="Fira Sans" pitchFamily="34" charset="-122"/>
                <a:cs typeface="Fira Sans" pitchFamily="34" charset="-120"/>
              </a:rPr>
              <a:t>:</a:t>
            </a:r>
            <a:r>
              <a:rPr lang="ko-KR" altLang="en-US" sz="1458" b="1" dirty="0">
                <a:solidFill>
                  <a:srgbClr val="DAD1E6"/>
                </a:solidFill>
                <a:latin typeface="Fira Sans" pitchFamily="34" charset="0"/>
                <a:ea typeface="Fira Sans" pitchFamily="34" charset="-122"/>
                <a:cs typeface="Fira Sans" pitchFamily="34" charset="-120"/>
              </a:rPr>
              <a:t>  </a:t>
            </a:r>
            <a:r>
              <a:rPr lang="ko-KR" altLang="en-US" sz="1458" dirty="0">
                <a:solidFill>
                  <a:srgbClr val="DAD1E6"/>
                </a:solidFill>
                <a:latin typeface="Fira Sans" pitchFamily="34" charset="0"/>
                <a:ea typeface="Fira Sans" pitchFamily="34" charset="-122"/>
                <a:cs typeface="Fira Sans" pitchFamily="34" charset="-120"/>
              </a:rPr>
              <a:t>사용자 관리 메뉴 기능 및 화면 구현 </a:t>
            </a:r>
            <a:endParaRPr lang="en-US" sz="1458" dirty="0"/>
          </a:p>
        </p:txBody>
      </p:sp>
      <p:sp>
        <p:nvSpPr>
          <p:cNvPr id="9" name="Text 7"/>
          <p:cNvSpPr/>
          <p:nvPr/>
        </p:nvSpPr>
        <p:spPr>
          <a:xfrm>
            <a:off x="6332935" y="2489994"/>
            <a:ext cx="2362696" cy="295275"/>
          </a:xfrm>
          <a:prstGeom prst="rect">
            <a:avLst/>
          </a:prstGeom>
          <a:noFill/>
          <a:ln/>
        </p:spPr>
        <p:txBody>
          <a:bodyPr wrap="none" lIns="0" tIns="0" rIns="0" bIns="0" rtlCol="0" anchor="t"/>
          <a:lstStyle/>
          <a:p>
            <a:pPr>
              <a:lnSpc>
                <a:spcPts val="2292"/>
              </a:lnSpc>
            </a:pPr>
            <a:r>
              <a:rPr lang="en-US" sz="1833" b="1" dirty="0">
                <a:solidFill>
                  <a:srgbClr val="40F940"/>
                </a:solidFill>
                <a:latin typeface="Inconsolata Bold" pitchFamily="34" charset="0"/>
                <a:ea typeface="Inconsolata Bold" pitchFamily="34" charset="-122"/>
                <a:cs typeface="Inconsolata Bold" pitchFamily="34" charset="-120"/>
              </a:rPr>
              <a:t>교육과정 관리</a:t>
            </a:r>
            <a:endParaRPr lang="en-US" sz="1833" dirty="0">
              <a:solidFill>
                <a:srgbClr val="40F940"/>
              </a:solidFill>
            </a:endParaRPr>
          </a:p>
        </p:txBody>
      </p:sp>
      <p:sp>
        <p:nvSpPr>
          <p:cNvPr id="10" name="Text 8"/>
          <p:cNvSpPr/>
          <p:nvPr/>
        </p:nvSpPr>
        <p:spPr>
          <a:xfrm>
            <a:off x="6332935" y="2974281"/>
            <a:ext cx="5203924" cy="604838"/>
          </a:xfrm>
          <a:prstGeom prst="rect">
            <a:avLst/>
          </a:prstGeom>
          <a:noFill/>
          <a:ln/>
        </p:spPr>
        <p:txBody>
          <a:bodyPr wrap="square" lIns="0" tIns="0" rIns="0" bIns="0" rtlCol="0" anchor="t"/>
          <a:lstStyle/>
          <a:p>
            <a:pPr>
              <a:lnSpc>
                <a:spcPts val="2375"/>
              </a:lnSpc>
            </a:pPr>
            <a:r>
              <a:rPr lang="en-US" sz="1458" dirty="0">
                <a:solidFill>
                  <a:srgbClr val="DAD1E6"/>
                </a:solidFill>
                <a:latin typeface="Fira Sans" pitchFamily="34" charset="0"/>
                <a:ea typeface="Fira Sans" pitchFamily="34" charset="-122"/>
                <a:cs typeface="Fira Sans" pitchFamily="34" charset="-120"/>
              </a:rPr>
              <a:t>온라인, 오프라인, 혼합형 교육과정을 생성하고 관리하며, 다양한 교육 자료와 평가 방법을 제공합니다.</a:t>
            </a:r>
            <a:endParaRPr lang="en-US" sz="1458" dirty="0"/>
          </a:p>
        </p:txBody>
      </p:sp>
      <p:sp>
        <p:nvSpPr>
          <p:cNvPr id="11" name="Text 9"/>
          <p:cNvSpPr/>
          <p:nvPr/>
        </p:nvSpPr>
        <p:spPr>
          <a:xfrm>
            <a:off x="6332935" y="3749180"/>
            <a:ext cx="5203924" cy="302419"/>
          </a:xfrm>
          <a:prstGeom prst="rect">
            <a:avLst/>
          </a:prstGeom>
          <a:noFill/>
          <a:ln/>
        </p:spPr>
        <p:txBody>
          <a:bodyPr wrap="none" lIns="0" tIns="0" rIns="0" bIns="0" rtlCol="0" anchor="t"/>
          <a:lstStyle/>
          <a:p>
            <a:pPr marL="285739" indent="-285739">
              <a:lnSpc>
                <a:spcPts val="2375"/>
              </a:lnSpc>
              <a:buSzPct val="100000"/>
              <a:buChar char="•"/>
            </a:pPr>
            <a:r>
              <a:rPr lang="en-US" sz="1458" dirty="0">
                <a:solidFill>
                  <a:srgbClr val="DAD1E6"/>
                </a:solidFill>
                <a:latin typeface="Fira Sans" pitchFamily="34" charset="0"/>
                <a:ea typeface="Fira Sans" pitchFamily="34" charset="-122"/>
                <a:cs typeface="Fira Sans" pitchFamily="34" charset="-120"/>
              </a:rPr>
              <a:t>교육과정 생성 및 수정</a:t>
            </a:r>
            <a:endParaRPr lang="en-US" sz="1458" dirty="0"/>
          </a:p>
        </p:txBody>
      </p:sp>
      <p:sp>
        <p:nvSpPr>
          <p:cNvPr id="12" name="Text 10"/>
          <p:cNvSpPr/>
          <p:nvPr/>
        </p:nvSpPr>
        <p:spPr>
          <a:xfrm>
            <a:off x="6332935" y="4117678"/>
            <a:ext cx="5203924" cy="302419"/>
          </a:xfrm>
          <a:prstGeom prst="rect">
            <a:avLst/>
          </a:prstGeom>
          <a:noFill/>
          <a:ln/>
        </p:spPr>
        <p:txBody>
          <a:bodyPr wrap="none" lIns="0" tIns="0" rIns="0" bIns="0" rtlCol="0" anchor="t"/>
          <a:lstStyle/>
          <a:p>
            <a:pPr marL="285739" indent="-285739">
              <a:lnSpc>
                <a:spcPts val="2375"/>
              </a:lnSpc>
              <a:buSzPct val="100000"/>
              <a:buChar char="•"/>
            </a:pPr>
            <a:r>
              <a:rPr lang="en-US" sz="1458" dirty="0">
                <a:solidFill>
                  <a:srgbClr val="DAD1E6"/>
                </a:solidFill>
                <a:latin typeface="Fira Sans" pitchFamily="34" charset="0"/>
                <a:ea typeface="Fira Sans" pitchFamily="34" charset="-122"/>
                <a:cs typeface="Fira Sans" pitchFamily="34" charset="-120"/>
              </a:rPr>
              <a:t>교육 자료 및 콘텐츠 관리</a:t>
            </a:r>
            <a:endParaRPr lang="en-US" sz="1458" dirty="0"/>
          </a:p>
        </p:txBody>
      </p:sp>
      <p:sp>
        <p:nvSpPr>
          <p:cNvPr id="13" name="Text 11"/>
          <p:cNvSpPr/>
          <p:nvPr/>
        </p:nvSpPr>
        <p:spPr>
          <a:xfrm>
            <a:off x="6332935" y="4486176"/>
            <a:ext cx="5203924" cy="302419"/>
          </a:xfrm>
          <a:prstGeom prst="rect">
            <a:avLst/>
          </a:prstGeom>
          <a:noFill/>
          <a:ln/>
        </p:spPr>
        <p:txBody>
          <a:bodyPr wrap="none" lIns="0" tIns="0" rIns="0" bIns="0" rtlCol="0" anchor="t"/>
          <a:lstStyle/>
          <a:p>
            <a:pPr marL="285739" indent="-285739">
              <a:lnSpc>
                <a:spcPts val="2375"/>
              </a:lnSpc>
              <a:buSzPct val="100000"/>
              <a:buChar char="•"/>
            </a:pPr>
            <a:r>
              <a:rPr lang="en-US" sz="1458" dirty="0">
                <a:solidFill>
                  <a:srgbClr val="DAD1E6"/>
                </a:solidFill>
                <a:latin typeface="Fira Sans" pitchFamily="34" charset="0"/>
                <a:ea typeface="Fira Sans" pitchFamily="34" charset="-122"/>
                <a:cs typeface="Fira Sans" pitchFamily="34" charset="-120"/>
              </a:rPr>
              <a:t>평가 및 수료증 발급</a:t>
            </a:r>
            <a:endParaRPr lang="en-US" sz="1458" dirty="0"/>
          </a:p>
        </p:txBody>
      </p:sp>
      <p:sp>
        <p:nvSpPr>
          <p:cNvPr id="14" name="Text 12"/>
          <p:cNvSpPr/>
          <p:nvPr/>
        </p:nvSpPr>
        <p:spPr>
          <a:xfrm>
            <a:off x="6332935" y="4958656"/>
            <a:ext cx="5203924" cy="302419"/>
          </a:xfrm>
          <a:prstGeom prst="rect">
            <a:avLst/>
          </a:prstGeom>
          <a:noFill/>
          <a:ln/>
        </p:spPr>
        <p:txBody>
          <a:bodyPr wrap="none" lIns="0" tIns="0" rIns="0" bIns="0" rtlCol="0" anchor="t"/>
          <a:lstStyle/>
          <a:p>
            <a:pPr>
              <a:lnSpc>
                <a:spcPts val="2375"/>
              </a:lnSpc>
            </a:pPr>
            <a:r>
              <a:rPr lang="en-US" sz="1458" b="1" dirty="0">
                <a:solidFill>
                  <a:srgbClr val="DAD1E6"/>
                </a:solidFill>
                <a:latin typeface="Fira Sans" pitchFamily="34" charset="0"/>
                <a:ea typeface="Fira Sans" pitchFamily="34" charset="-122"/>
                <a:cs typeface="Fira Sans" pitchFamily="34" charset="-120"/>
              </a:rPr>
              <a:t>AI 활용:</a:t>
            </a:r>
            <a:r>
              <a:rPr lang="en-US" sz="1458" dirty="0">
                <a:solidFill>
                  <a:srgbClr val="DAD1E6"/>
                </a:solidFill>
                <a:latin typeface="Fira Sans" pitchFamily="34" charset="0"/>
                <a:ea typeface="Fira Sans" pitchFamily="34" charset="-122"/>
                <a:cs typeface="Fira Sans" pitchFamily="34" charset="-120"/>
              </a:rPr>
              <a:t> </a:t>
            </a:r>
            <a:r>
              <a:rPr lang="ko-KR" altLang="en-US" sz="1458" dirty="0">
                <a:solidFill>
                  <a:srgbClr val="DAD1E6"/>
                </a:solidFill>
                <a:latin typeface="Fira Sans" pitchFamily="34" charset="0"/>
                <a:ea typeface="Fira Sans" pitchFamily="34" charset="-122"/>
                <a:cs typeface="Fira Sans" pitchFamily="34" charset="-120"/>
              </a:rPr>
              <a:t> 교육 과정 관리 프로세스 </a:t>
            </a:r>
            <a:r>
              <a:rPr lang="en-US" altLang="ko-KR" sz="1458" dirty="0">
                <a:solidFill>
                  <a:srgbClr val="DAD1E6"/>
                </a:solidFill>
                <a:latin typeface="Fira Sans" pitchFamily="34" charset="0"/>
                <a:ea typeface="Fira Sans" pitchFamily="34" charset="-122"/>
                <a:cs typeface="Fira Sans" pitchFamily="34" charset="-120"/>
              </a:rPr>
              <a:t>API </a:t>
            </a:r>
            <a:r>
              <a:rPr lang="ko-KR" altLang="en-US" sz="1458" dirty="0">
                <a:solidFill>
                  <a:srgbClr val="DAD1E6"/>
                </a:solidFill>
                <a:latin typeface="Fira Sans" pitchFamily="34" charset="0"/>
                <a:ea typeface="Fira Sans" pitchFamily="34" charset="-122"/>
                <a:cs typeface="Fira Sans" pitchFamily="34" charset="-120"/>
              </a:rPr>
              <a:t>기능 구현</a:t>
            </a:r>
            <a:endParaRPr lang="en-US" sz="1458"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661492" y="1426866"/>
            <a:ext cx="8249543" cy="590649"/>
          </a:xfrm>
          <a:prstGeom prst="rect">
            <a:avLst/>
          </a:prstGeom>
          <a:noFill/>
          <a:ln/>
        </p:spPr>
        <p:txBody>
          <a:bodyPr wrap="none" lIns="0" tIns="0" rIns="0" bIns="0" rtlCol="0" anchor="t"/>
          <a:lstStyle/>
          <a:p>
            <a:pPr>
              <a:lnSpc>
                <a:spcPts val="4625"/>
              </a:lnSpc>
            </a:pPr>
            <a:r>
              <a:rPr lang="en-US" sz="3708" b="1" dirty="0">
                <a:solidFill>
                  <a:schemeClr val="bg1"/>
                </a:solidFill>
                <a:latin typeface="Inconsolata Bold" pitchFamily="34" charset="0"/>
                <a:ea typeface="Inconsolata Bold" pitchFamily="34" charset="-122"/>
                <a:cs typeface="Inconsolata Bold" pitchFamily="34" charset="-120"/>
              </a:rPr>
              <a:t>주요 기능 모듈 및 AI </a:t>
            </a:r>
            <a:r>
              <a:rPr lang="en-US" sz="3708" b="1" dirty="0" err="1">
                <a:solidFill>
                  <a:schemeClr val="bg1"/>
                </a:solidFill>
                <a:latin typeface="Inconsolata Bold" pitchFamily="34" charset="0"/>
                <a:ea typeface="Inconsolata Bold" pitchFamily="34" charset="-122"/>
                <a:cs typeface="Inconsolata Bold" pitchFamily="34" charset="-120"/>
              </a:rPr>
              <a:t>적용</a:t>
            </a:r>
            <a:r>
              <a:rPr lang="en-US" sz="3708" b="1" dirty="0">
                <a:solidFill>
                  <a:schemeClr val="bg1"/>
                </a:solidFill>
                <a:latin typeface="Inconsolata Bold" pitchFamily="34" charset="0"/>
                <a:ea typeface="Inconsolata Bold" pitchFamily="34" charset="-122"/>
                <a:cs typeface="Inconsolata Bold" pitchFamily="34" charset="-120"/>
              </a:rPr>
              <a:t> </a:t>
            </a:r>
            <a:r>
              <a:rPr lang="en-US" sz="3708" b="1" dirty="0" err="1">
                <a:solidFill>
                  <a:schemeClr val="bg1"/>
                </a:solidFill>
                <a:latin typeface="Inconsolata Bold" pitchFamily="34" charset="0"/>
                <a:ea typeface="Inconsolata Bold" pitchFamily="34" charset="-122"/>
                <a:cs typeface="Inconsolata Bold" pitchFamily="34" charset="-120"/>
              </a:rPr>
              <a:t>영역</a:t>
            </a:r>
            <a:endParaRPr lang="en-US" sz="3708" dirty="0">
              <a:solidFill>
                <a:schemeClr val="bg1"/>
              </a:solidFill>
            </a:endParaRPr>
          </a:p>
        </p:txBody>
      </p:sp>
      <p:sp>
        <p:nvSpPr>
          <p:cNvPr id="3" name="Text 1"/>
          <p:cNvSpPr/>
          <p:nvPr/>
        </p:nvSpPr>
        <p:spPr>
          <a:xfrm>
            <a:off x="661492" y="2489994"/>
            <a:ext cx="2362696" cy="295275"/>
          </a:xfrm>
          <a:prstGeom prst="rect">
            <a:avLst/>
          </a:prstGeom>
          <a:noFill/>
          <a:ln/>
        </p:spPr>
        <p:txBody>
          <a:bodyPr wrap="none" lIns="0" tIns="0" rIns="0" bIns="0" rtlCol="0" anchor="t"/>
          <a:lstStyle/>
          <a:p>
            <a:pPr>
              <a:lnSpc>
                <a:spcPts val="2292"/>
              </a:lnSpc>
            </a:pPr>
            <a:r>
              <a:rPr lang="en-US" sz="1833" b="1" dirty="0">
                <a:solidFill>
                  <a:srgbClr val="40F940"/>
                </a:solidFill>
                <a:latin typeface="Inconsolata Bold" pitchFamily="34" charset="0"/>
                <a:ea typeface="Inconsolata Bold" pitchFamily="34" charset="-122"/>
                <a:cs typeface="Inconsolata Bold" pitchFamily="34" charset="-120"/>
              </a:rPr>
              <a:t>수강신청 및 학습</a:t>
            </a:r>
            <a:endParaRPr lang="en-US" sz="1833" dirty="0">
              <a:solidFill>
                <a:srgbClr val="40F940"/>
              </a:solidFill>
            </a:endParaRPr>
          </a:p>
        </p:txBody>
      </p:sp>
      <p:sp>
        <p:nvSpPr>
          <p:cNvPr id="4" name="Text 2"/>
          <p:cNvSpPr/>
          <p:nvPr/>
        </p:nvSpPr>
        <p:spPr>
          <a:xfrm>
            <a:off x="661492" y="2974281"/>
            <a:ext cx="5203924" cy="604838"/>
          </a:xfrm>
          <a:prstGeom prst="rect">
            <a:avLst/>
          </a:prstGeom>
          <a:noFill/>
          <a:ln/>
        </p:spPr>
        <p:txBody>
          <a:bodyPr wrap="square" lIns="0" tIns="0" rIns="0" bIns="0" rtlCol="0" anchor="t"/>
          <a:lstStyle/>
          <a:p>
            <a:pPr>
              <a:lnSpc>
                <a:spcPts val="2375"/>
              </a:lnSpc>
            </a:pPr>
            <a:r>
              <a:rPr lang="en-US" sz="1458" dirty="0">
                <a:solidFill>
                  <a:srgbClr val="DAD1E6"/>
                </a:solidFill>
                <a:latin typeface="Fira Sans" pitchFamily="34" charset="0"/>
                <a:ea typeface="Fira Sans" pitchFamily="34" charset="-122"/>
                <a:cs typeface="Fira Sans" pitchFamily="34" charset="-120"/>
              </a:rPr>
              <a:t>교육과정 수강신청, 학습 진행, 진도 관리, 과제 제출, 평가 및 수료증 발급을 원활하게 지원합니다.</a:t>
            </a:r>
            <a:endParaRPr lang="en-US" sz="1458" dirty="0"/>
          </a:p>
        </p:txBody>
      </p:sp>
      <p:sp>
        <p:nvSpPr>
          <p:cNvPr id="5" name="Text 3"/>
          <p:cNvSpPr/>
          <p:nvPr/>
        </p:nvSpPr>
        <p:spPr>
          <a:xfrm>
            <a:off x="661492" y="3749180"/>
            <a:ext cx="5203924" cy="302419"/>
          </a:xfrm>
          <a:prstGeom prst="rect">
            <a:avLst/>
          </a:prstGeom>
          <a:noFill/>
          <a:ln/>
        </p:spPr>
        <p:txBody>
          <a:bodyPr wrap="none" lIns="0" tIns="0" rIns="0" bIns="0" rtlCol="0" anchor="t"/>
          <a:lstStyle/>
          <a:p>
            <a:pPr marL="285739" indent="-285739">
              <a:lnSpc>
                <a:spcPts val="2375"/>
              </a:lnSpc>
              <a:buSzPct val="100000"/>
              <a:buChar char="•"/>
            </a:pPr>
            <a:r>
              <a:rPr lang="en-US" sz="1458" dirty="0">
                <a:solidFill>
                  <a:srgbClr val="DAD1E6"/>
                </a:solidFill>
                <a:latin typeface="Fira Sans" pitchFamily="34" charset="0"/>
                <a:ea typeface="Fira Sans" pitchFamily="34" charset="-122"/>
                <a:cs typeface="Fira Sans" pitchFamily="34" charset="-120"/>
              </a:rPr>
              <a:t>수강신청 및 결제</a:t>
            </a:r>
            <a:endParaRPr lang="en-US" sz="1458" dirty="0"/>
          </a:p>
        </p:txBody>
      </p:sp>
      <p:sp>
        <p:nvSpPr>
          <p:cNvPr id="6" name="Text 4"/>
          <p:cNvSpPr/>
          <p:nvPr/>
        </p:nvSpPr>
        <p:spPr>
          <a:xfrm>
            <a:off x="661492" y="4117678"/>
            <a:ext cx="5203924" cy="302419"/>
          </a:xfrm>
          <a:prstGeom prst="rect">
            <a:avLst/>
          </a:prstGeom>
          <a:noFill/>
          <a:ln/>
        </p:spPr>
        <p:txBody>
          <a:bodyPr wrap="none" lIns="0" tIns="0" rIns="0" bIns="0" rtlCol="0" anchor="t"/>
          <a:lstStyle/>
          <a:p>
            <a:pPr marL="285739" indent="-285739">
              <a:lnSpc>
                <a:spcPts val="2375"/>
              </a:lnSpc>
              <a:buSzPct val="100000"/>
              <a:buChar char="•"/>
            </a:pPr>
            <a:r>
              <a:rPr lang="en-US" sz="1458" dirty="0">
                <a:solidFill>
                  <a:srgbClr val="DAD1E6"/>
                </a:solidFill>
                <a:latin typeface="Fira Sans" pitchFamily="34" charset="0"/>
                <a:ea typeface="Fira Sans" pitchFamily="34" charset="-122"/>
                <a:cs typeface="Fira Sans" pitchFamily="34" charset="-120"/>
              </a:rPr>
              <a:t>학습 진도 관리</a:t>
            </a:r>
            <a:endParaRPr lang="en-US" sz="1458" dirty="0"/>
          </a:p>
        </p:txBody>
      </p:sp>
      <p:sp>
        <p:nvSpPr>
          <p:cNvPr id="7" name="Text 5"/>
          <p:cNvSpPr/>
          <p:nvPr/>
        </p:nvSpPr>
        <p:spPr>
          <a:xfrm>
            <a:off x="661492" y="4486176"/>
            <a:ext cx="5203924" cy="302419"/>
          </a:xfrm>
          <a:prstGeom prst="rect">
            <a:avLst/>
          </a:prstGeom>
          <a:noFill/>
          <a:ln/>
        </p:spPr>
        <p:txBody>
          <a:bodyPr wrap="none" lIns="0" tIns="0" rIns="0" bIns="0" rtlCol="0" anchor="t"/>
          <a:lstStyle/>
          <a:p>
            <a:pPr marL="285739" indent="-285739">
              <a:lnSpc>
                <a:spcPts val="2375"/>
              </a:lnSpc>
              <a:buSzPct val="100000"/>
              <a:buChar char="•"/>
            </a:pPr>
            <a:r>
              <a:rPr lang="en-US" sz="1458" dirty="0">
                <a:solidFill>
                  <a:srgbClr val="DAD1E6"/>
                </a:solidFill>
                <a:latin typeface="Fira Sans" pitchFamily="34" charset="0"/>
                <a:ea typeface="Fira Sans" pitchFamily="34" charset="-122"/>
                <a:cs typeface="Fira Sans" pitchFamily="34" charset="-120"/>
              </a:rPr>
              <a:t>출석 및 평가 관리</a:t>
            </a:r>
            <a:endParaRPr lang="en-US" sz="1458" dirty="0"/>
          </a:p>
        </p:txBody>
      </p:sp>
      <p:sp>
        <p:nvSpPr>
          <p:cNvPr id="8" name="Text 6"/>
          <p:cNvSpPr/>
          <p:nvPr/>
        </p:nvSpPr>
        <p:spPr>
          <a:xfrm>
            <a:off x="661492" y="4958656"/>
            <a:ext cx="5203924" cy="302419"/>
          </a:xfrm>
          <a:prstGeom prst="rect">
            <a:avLst/>
          </a:prstGeom>
          <a:noFill/>
          <a:ln/>
        </p:spPr>
        <p:txBody>
          <a:bodyPr wrap="none" lIns="0" tIns="0" rIns="0" bIns="0" rtlCol="0" anchor="t"/>
          <a:lstStyle/>
          <a:p>
            <a:pPr>
              <a:lnSpc>
                <a:spcPts val="2375"/>
              </a:lnSpc>
            </a:pPr>
            <a:r>
              <a:rPr lang="en-US" sz="1458" b="1" dirty="0">
                <a:solidFill>
                  <a:srgbClr val="DAD1E6"/>
                </a:solidFill>
                <a:latin typeface="Fira Sans" pitchFamily="34" charset="0"/>
                <a:ea typeface="Fira Sans" pitchFamily="34" charset="-122"/>
                <a:cs typeface="Fira Sans" pitchFamily="34" charset="-120"/>
              </a:rPr>
              <a:t>AI 활용:</a:t>
            </a:r>
            <a:r>
              <a:rPr lang="en-US" sz="1458" dirty="0">
                <a:solidFill>
                  <a:srgbClr val="DAD1E6"/>
                </a:solidFill>
                <a:latin typeface="Fira Sans" pitchFamily="34" charset="0"/>
                <a:ea typeface="Fira Sans" pitchFamily="34" charset="-122"/>
                <a:cs typeface="Fira Sans" pitchFamily="34" charset="-120"/>
              </a:rPr>
              <a:t> 학습 패턴 분석 및 맞춤형 학습 경로</a:t>
            </a:r>
            <a:endParaRPr lang="en-US" sz="1458" dirty="0"/>
          </a:p>
        </p:txBody>
      </p:sp>
      <p:sp>
        <p:nvSpPr>
          <p:cNvPr id="9" name="Text 7"/>
          <p:cNvSpPr/>
          <p:nvPr/>
        </p:nvSpPr>
        <p:spPr>
          <a:xfrm>
            <a:off x="6332935" y="2489994"/>
            <a:ext cx="2362696" cy="295275"/>
          </a:xfrm>
          <a:prstGeom prst="rect">
            <a:avLst/>
          </a:prstGeom>
          <a:noFill/>
          <a:ln/>
        </p:spPr>
        <p:txBody>
          <a:bodyPr wrap="none" lIns="0" tIns="0" rIns="0" bIns="0" rtlCol="0" anchor="t"/>
          <a:lstStyle/>
          <a:p>
            <a:pPr>
              <a:lnSpc>
                <a:spcPts val="2292"/>
              </a:lnSpc>
            </a:pPr>
            <a:r>
              <a:rPr lang="en-US" sz="1833" b="1" dirty="0">
                <a:solidFill>
                  <a:srgbClr val="40F940"/>
                </a:solidFill>
                <a:latin typeface="Inconsolata Bold" pitchFamily="34" charset="0"/>
                <a:ea typeface="Inconsolata Bold" pitchFamily="34" charset="-122"/>
                <a:cs typeface="Inconsolata Bold" pitchFamily="34" charset="-120"/>
              </a:rPr>
              <a:t>커뮤니티</a:t>
            </a:r>
            <a:endParaRPr lang="en-US" sz="1833" dirty="0">
              <a:solidFill>
                <a:srgbClr val="40F940"/>
              </a:solidFill>
            </a:endParaRPr>
          </a:p>
        </p:txBody>
      </p:sp>
      <p:sp>
        <p:nvSpPr>
          <p:cNvPr id="10" name="Text 8"/>
          <p:cNvSpPr/>
          <p:nvPr/>
        </p:nvSpPr>
        <p:spPr>
          <a:xfrm>
            <a:off x="6332935" y="2974281"/>
            <a:ext cx="5203924" cy="604838"/>
          </a:xfrm>
          <a:prstGeom prst="rect">
            <a:avLst/>
          </a:prstGeom>
          <a:noFill/>
          <a:ln/>
        </p:spPr>
        <p:txBody>
          <a:bodyPr wrap="square" lIns="0" tIns="0" rIns="0" bIns="0" rtlCol="0" anchor="t"/>
          <a:lstStyle/>
          <a:p>
            <a:pPr>
              <a:lnSpc>
                <a:spcPts val="2375"/>
              </a:lnSpc>
            </a:pPr>
            <a:r>
              <a:rPr lang="en-US" sz="1458" dirty="0">
                <a:solidFill>
                  <a:srgbClr val="DAD1E6"/>
                </a:solidFill>
                <a:latin typeface="Fira Sans" pitchFamily="34" charset="0"/>
                <a:ea typeface="Fira Sans" pitchFamily="34" charset="-122"/>
                <a:cs typeface="Fira Sans" pitchFamily="34" charset="-120"/>
              </a:rPr>
              <a:t>사용자 간 소통 및 정보 공유를 위한 게시판, 질문과 답변, 후기 등의 다양한 커뮤니티 기능을 제공합니다.</a:t>
            </a:r>
            <a:endParaRPr lang="en-US" sz="1458" dirty="0"/>
          </a:p>
        </p:txBody>
      </p:sp>
      <p:sp>
        <p:nvSpPr>
          <p:cNvPr id="11" name="Text 9"/>
          <p:cNvSpPr/>
          <p:nvPr/>
        </p:nvSpPr>
        <p:spPr>
          <a:xfrm>
            <a:off x="6332935" y="3749180"/>
            <a:ext cx="5203924" cy="302419"/>
          </a:xfrm>
          <a:prstGeom prst="rect">
            <a:avLst/>
          </a:prstGeom>
          <a:noFill/>
          <a:ln/>
        </p:spPr>
        <p:txBody>
          <a:bodyPr wrap="none" lIns="0" tIns="0" rIns="0" bIns="0" rtlCol="0" anchor="t"/>
          <a:lstStyle/>
          <a:p>
            <a:pPr marL="285739" indent="-285739">
              <a:lnSpc>
                <a:spcPts val="2375"/>
              </a:lnSpc>
              <a:buSzPct val="100000"/>
              <a:buChar char="•"/>
            </a:pPr>
            <a:r>
              <a:rPr lang="en-US" sz="1458" dirty="0">
                <a:solidFill>
                  <a:srgbClr val="DAD1E6"/>
                </a:solidFill>
                <a:latin typeface="Fira Sans" pitchFamily="34" charset="0"/>
                <a:ea typeface="Fira Sans" pitchFamily="34" charset="-122"/>
                <a:cs typeface="Fira Sans" pitchFamily="34" charset="-120"/>
              </a:rPr>
              <a:t>공지사항 및 FAQ</a:t>
            </a:r>
            <a:endParaRPr lang="en-US" sz="1458" dirty="0"/>
          </a:p>
        </p:txBody>
      </p:sp>
      <p:sp>
        <p:nvSpPr>
          <p:cNvPr id="12" name="Text 10"/>
          <p:cNvSpPr/>
          <p:nvPr/>
        </p:nvSpPr>
        <p:spPr>
          <a:xfrm>
            <a:off x="6332935" y="4117678"/>
            <a:ext cx="5203924" cy="302419"/>
          </a:xfrm>
          <a:prstGeom prst="rect">
            <a:avLst/>
          </a:prstGeom>
          <a:noFill/>
          <a:ln/>
        </p:spPr>
        <p:txBody>
          <a:bodyPr wrap="none" lIns="0" tIns="0" rIns="0" bIns="0" rtlCol="0" anchor="t"/>
          <a:lstStyle/>
          <a:p>
            <a:pPr marL="285739" indent="-285739">
              <a:lnSpc>
                <a:spcPts val="2375"/>
              </a:lnSpc>
              <a:buSzPct val="100000"/>
              <a:buChar char="•"/>
            </a:pPr>
            <a:r>
              <a:rPr lang="en-US" sz="1458" dirty="0">
                <a:solidFill>
                  <a:srgbClr val="DAD1E6"/>
                </a:solidFill>
                <a:latin typeface="Fira Sans" pitchFamily="34" charset="0"/>
                <a:ea typeface="Fira Sans" pitchFamily="34" charset="-122"/>
                <a:cs typeface="Fira Sans" pitchFamily="34" charset="-120"/>
              </a:rPr>
              <a:t>질문 답변 및 수강 후기</a:t>
            </a:r>
            <a:endParaRPr lang="en-US" sz="1458" dirty="0"/>
          </a:p>
        </p:txBody>
      </p:sp>
      <p:sp>
        <p:nvSpPr>
          <p:cNvPr id="13" name="Text 11"/>
          <p:cNvSpPr/>
          <p:nvPr/>
        </p:nvSpPr>
        <p:spPr>
          <a:xfrm>
            <a:off x="6332935" y="4486176"/>
            <a:ext cx="5203924" cy="302419"/>
          </a:xfrm>
          <a:prstGeom prst="rect">
            <a:avLst/>
          </a:prstGeom>
          <a:noFill/>
          <a:ln/>
        </p:spPr>
        <p:txBody>
          <a:bodyPr wrap="none" lIns="0" tIns="0" rIns="0" bIns="0" rtlCol="0" anchor="t"/>
          <a:lstStyle/>
          <a:p>
            <a:pPr marL="285739" indent="-285739">
              <a:lnSpc>
                <a:spcPts val="2375"/>
              </a:lnSpc>
              <a:buSzPct val="100000"/>
              <a:buChar char="•"/>
            </a:pPr>
            <a:r>
              <a:rPr lang="en-US" sz="1458" dirty="0">
                <a:solidFill>
                  <a:srgbClr val="DAD1E6"/>
                </a:solidFill>
                <a:latin typeface="Fira Sans" pitchFamily="34" charset="0"/>
                <a:ea typeface="Fira Sans" pitchFamily="34" charset="-122"/>
                <a:cs typeface="Fira Sans" pitchFamily="34" charset="-120"/>
              </a:rPr>
              <a:t>자료실 및 정보 공유</a:t>
            </a:r>
            <a:endParaRPr lang="en-US" sz="1458" dirty="0"/>
          </a:p>
        </p:txBody>
      </p:sp>
      <p:sp>
        <p:nvSpPr>
          <p:cNvPr id="14" name="Text 12"/>
          <p:cNvSpPr/>
          <p:nvPr/>
        </p:nvSpPr>
        <p:spPr>
          <a:xfrm>
            <a:off x="6332935" y="4958656"/>
            <a:ext cx="5203924" cy="302419"/>
          </a:xfrm>
          <a:prstGeom prst="rect">
            <a:avLst/>
          </a:prstGeom>
          <a:noFill/>
          <a:ln/>
        </p:spPr>
        <p:txBody>
          <a:bodyPr wrap="none" lIns="0" tIns="0" rIns="0" bIns="0" rtlCol="0" anchor="t"/>
          <a:lstStyle/>
          <a:p>
            <a:pPr>
              <a:lnSpc>
                <a:spcPts val="2375"/>
              </a:lnSpc>
            </a:pPr>
            <a:r>
              <a:rPr lang="en-US" sz="1458" b="1" dirty="0">
                <a:solidFill>
                  <a:srgbClr val="DAD1E6"/>
                </a:solidFill>
                <a:latin typeface="Fira Sans" pitchFamily="34" charset="0"/>
                <a:ea typeface="Fira Sans" pitchFamily="34" charset="-122"/>
                <a:cs typeface="Fira Sans" pitchFamily="34" charset="-120"/>
              </a:rPr>
              <a:t>AI 활용:</a:t>
            </a:r>
            <a:r>
              <a:rPr lang="en-US" sz="1458" dirty="0">
                <a:solidFill>
                  <a:srgbClr val="DAD1E6"/>
                </a:solidFill>
                <a:latin typeface="Fira Sans" pitchFamily="34" charset="0"/>
                <a:ea typeface="Fira Sans" pitchFamily="34" charset="-122"/>
                <a:cs typeface="Fira Sans" pitchFamily="34" charset="-120"/>
              </a:rPr>
              <a:t> 자동 응답 및 콘텐츠 모더레이션</a:t>
            </a:r>
            <a:endParaRPr lang="en-US" sz="1458"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661492" y="1426866"/>
            <a:ext cx="8684220" cy="590649"/>
          </a:xfrm>
          <a:prstGeom prst="rect">
            <a:avLst/>
          </a:prstGeom>
          <a:noFill/>
          <a:ln/>
        </p:spPr>
        <p:txBody>
          <a:bodyPr wrap="none" lIns="0" tIns="0" rIns="0" bIns="0" rtlCol="0" anchor="t"/>
          <a:lstStyle/>
          <a:p>
            <a:pPr>
              <a:lnSpc>
                <a:spcPts val="4625"/>
              </a:lnSpc>
            </a:pPr>
            <a:r>
              <a:rPr lang="en-US" sz="3708" b="1" dirty="0">
                <a:solidFill>
                  <a:schemeClr val="bg1"/>
                </a:solidFill>
                <a:latin typeface="Inconsolata Bold" pitchFamily="34" charset="0"/>
                <a:ea typeface="Inconsolata Bold" pitchFamily="34" charset="-122"/>
                <a:cs typeface="Inconsolata Bold" pitchFamily="34" charset="-120"/>
              </a:rPr>
              <a:t>주요 기능 모듈 및 AI </a:t>
            </a:r>
            <a:r>
              <a:rPr lang="en-US" sz="3708" b="1" dirty="0" err="1">
                <a:solidFill>
                  <a:schemeClr val="bg1"/>
                </a:solidFill>
                <a:latin typeface="Inconsolata Bold" pitchFamily="34" charset="0"/>
                <a:ea typeface="Inconsolata Bold" pitchFamily="34" charset="-122"/>
                <a:cs typeface="Inconsolata Bold" pitchFamily="34" charset="-120"/>
              </a:rPr>
              <a:t>적용</a:t>
            </a:r>
            <a:r>
              <a:rPr lang="en-US" sz="3708" b="1" dirty="0">
                <a:solidFill>
                  <a:schemeClr val="bg1"/>
                </a:solidFill>
                <a:latin typeface="Inconsolata Bold" pitchFamily="34" charset="0"/>
                <a:ea typeface="Inconsolata Bold" pitchFamily="34" charset="-122"/>
                <a:cs typeface="Inconsolata Bold" pitchFamily="34" charset="-120"/>
              </a:rPr>
              <a:t> </a:t>
            </a:r>
            <a:r>
              <a:rPr lang="en-US" sz="3708" b="1" dirty="0" err="1">
                <a:solidFill>
                  <a:schemeClr val="bg1"/>
                </a:solidFill>
                <a:latin typeface="Inconsolata Bold" pitchFamily="34" charset="0"/>
                <a:ea typeface="Inconsolata Bold" pitchFamily="34" charset="-122"/>
                <a:cs typeface="Inconsolata Bold" pitchFamily="34" charset="-120"/>
              </a:rPr>
              <a:t>영역</a:t>
            </a:r>
            <a:endParaRPr lang="en-US" sz="3708" dirty="0">
              <a:solidFill>
                <a:schemeClr val="bg1"/>
              </a:solidFill>
            </a:endParaRPr>
          </a:p>
        </p:txBody>
      </p:sp>
      <p:sp>
        <p:nvSpPr>
          <p:cNvPr id="3" name="Text 1"/>
          <p:cNvSpPr/>
          <p:nvPr/>
        </p:nvSpPr>
        <p:spPr>
          <a:xfrm>
            <a:off x="661492" y="2489994"/>
            <a:ext cx="2362696" cy="295275"/>
          </a:xfrm>
          <a:prstGeom prst="rect">
            <a:avLst/>
          </a:prstGeom>
          <a:noFill/>
          <a:ln/>
        </p:spPr>
        <p:txBody>
          <a:bodyPr wrap="none" lIns="0" tIns="0" rIns="0" bIns="0" rtlCol="0" anchor="t"/>
          <a:lstStyle/>
          <a:p>
            <a:pPr>
              <a:lnSpc>
                <a:spcPts val="2292"/>
              </a:lnSpc>
            </a:pPr>
            <a:r>
              <a:rPr lang="en-US" sz="1833" b="1" dirty="0">
                <a:solidFill>
                  <a:srgbClr val="40F940"/>
                </a:solidFill>
                <a:latin typeface="Inconsolata Bold" pitchFamily="34" charset="0"/>
                <a:ea typeface="Inconsolata Bold" pitchFamily="34" charset="-122"/>
                <a:cs typeface="Inconsolata Bold" pitchFamily="34" charset="-120"/>
              </a:rPr>
              <a:t>시설대관</a:t>
            </a:r>
            <a:endParaRPr lang="en-US" sz="1833" dirty="0">
              <a:solidFill>
                <a:srgbClr val="40F940"/>
              </a:solidFill>
            </a:endParaRPr>
          </a:p>
        </p:txBody>
      </p:sp>
      <p:sp>
        <p:nvSpPr>
          <p:cNvPr id="4" name="Text 2"/>
          <p:cNvSpPr/>
          <p:nvPr/>
        </p:nvSpPr>
        <p:spPr>
          <a:xfrm>
            <a:off x="661492" y="2974281"/>
            <a:ext cx="5203924" cy="604838"/>
          </a:xfrm>
          <a:prstGeom prst="rect">
            <a:avLst/>
          </a:prstGeom>
          <a:noFill/>
          <a:ln/>
        </p:spPr>
        <p:txBody>
          <a:bodyPr wrap="square" lIns="0" tIns="0" rIns="0" bIns="0" rtlCol="0" anchor="t"/>
          <a:lstStyle/>
          <a:p>
            <a:pPr>
              <a:lnSpc>
                <a:spcPts val="2375"/>
              </a:lnSpc>
            </a:pPr>
            <a:r>
              <a:rPr lang="en-US" sz="1458" dirty="0">
                <a:solidFill>
                  <a:srgbClr val="DAD1E6"/>
                </a:solidFill>
                <a:latin typeface="Fira Sans" pitchFamily="34" charset="0"/>
                <a:ea typeface="Fira Sans" pitchFamily="34" charset="-122"/>
                <a:cs typeface="Fira Sans" pitchFamily="34" charset="-120"/>
              </a:rPr>
              <a:t>체육 시설 조회, 예약, 결제, 이용 관리 등의 기능을 통해 효율적인 시설 활용을 지원합니다.</a:t>
            </a:r>
            <a:endParaRPr lang="en-US" sz="1458" dirty="0"/>
          </a:p>
        </p:txBody>
      </p:sp>
      <p:sp>
        <p:nvSpPr>
          <p:cNvPr id="5" name="Text 3"/>
          <p:cNvSpPr/>
          <p:nvPr/>
        </p:nvSpPr>
        <p:spPr>
          <a:xfrm>
            <a:off x="661492" y="3749180"/>
            <a:ext cx="5203924" cy="302419"/>
          </a:xfrm>
          <a:prstGeom prst="rect">
            <a:avLst/>
          </a:prstGeom>
          <a:noFill/>
          <a:ln/>
        </p:spPr>
        <p:txBody>
          <a:bodyPr wrap="none" lIns="0" tIns="0" rIns="0" bIns="0" rtlCol="0" anchor="t"/>
          <a:lstStyle/>
          <a:p>
            <a:pPr marL="285739" indent="-285739">
              <a:lnSpc>
                <a:spcPts val="2375"/>
              </a:lnSpc>
              <a:buSzPct val="100000"/>
              <a:buChar char="•"/>
            </a:pPr>
            <a:r>
              <a:rPr lang="en-US" sz="1458" dirty="0">
                <a:solidFill>
                  <a:srgbClr val="DAD1E6"/>
                </a:solidFill>
                <a:latin typeface="Fira Sans" pitchFamily="34" charset="0"/>
                <a:ea typeface="Fira Sans" pitchFamily="34" charset="-122"/>
                <a:cs typeface="Fira Sans" pitchFamily="34" charset="-120"/>
              </a:rPr>
              <a:t>시설 목록 및 상세 정보</a:t>
            </a:r>
            <a:endParaRPr lang="en-US" sz="1458" dirty="0"/>
          </a:p>
        </p:txBody>
      </p:sp>
      <p:sp>
        <p:nvSpPr>
          <p:cNvPr id="6" name="Text 4"/>
          <p:cNvSpPr/>
          <p:nvPr/>
        </p:nvSpPr>
        <p:spPr>
          <a:xfrm>
            <a:off x="661492" y="4117678"/>
            <a:ext cx="5203924" cy="302419"/>
          </a:xfrm>
          <a:prstGeom prst="rect">
            <a:avLst/>
          </a:prstGeom>
          <a:noFill/>
          <a:ln/>
        </p:spPr>
        <p:txBody>
          <a:bodyPr wrap="none" lIns="0" tIns="0" rIns="0" bIns="0" rtlCol="0" anchor="t"/>
          <a:lstStyle/>
          <a:p>
            <a:pPr marL="285739" indent="-285739">
              <a:lnSpc>
                <a:spcPts val="2375"/>
              </a:lnSpc>
              <a:buSzPct val="100000"/>
              <a:buChar char="•"/>
            </a:pPr>
            <a:r>
              <a:rPr lang="en-US" sz="1458" dirty="0">
                <a:solidFill>
                  <a:srgbClr val="DAD1E6"/>
                </a:solidFill>
                <a:latin typeface="Fira Sans" pitchFamily="34" charset="0"/>
                <a:ea typeface="Fira Sans" pitchFamily="34" charset="-122"/>
                <a:cs typeface="Fira Sans" pitchFamily="34" charset="-120"/>
              </a:rPr>
              <a:t>예약 및 결제 시스템</a:t>
            </a:r>
            <a:endParaRPr lang="en-US" sz="1458" dirty="0"/>
          </a:p>
        </p:txBody>
      </p:sp>
      <p:sp>
        <p:nvSpPr>
          <p:cNvPr id="7" name="Text 5"/>
          <p:cNvSpPr/>
          <p:nvPr/>
        </p:nvSpPr>
        <p:spPr>
          <a:xfrm>
            <a:off x="661492" y="4486176"/>
            <a:ext cx="5203924" cy="302419"/>
          </a:xfrm>
          <a:prstGeom prst="rect">
            <a:avLst/>
          </a:prstGeom>
          <a:noFill/>
          <a:ln/>
        </p:spPr>
        <p:txBody>
          <a:bodyPr wrap="none" lIns="0" tIns="0" rIns="0" bIns="0" rtlCol="0" anchor="t"/>
          <a:lstStyle/>
          <a:p>
            <a:pPr marL="285739" indent="-285739">
              <a:lnSpc>
                <a:spcPts val="2375"/>
              </a:lnSpc>
              <a:buSzPct val="100000"/>
              <a:buChar char="•"/>
            </a:pPr>
            <a:r>
              <a:rPr lang="en-US" sz="1458" dirty="0">
                <a:solidFill>
                  <a:srgbClr val="DAD1E6"/>
                </a:solidFill>
                <a:latin typeface="Fira Sans" pitchFamily="34" charset="0"/>
                <a:ea typeface="Fira Sans" pitchFamily="34" charset="-122"/>
                <a:cs typeface="Fira Sans" pitchFamily="34" charset="-120"/>
              </a:rPr>
              <a:t>예약 현황 및 이용 내역</a:t>
            </a:r>
            <a:endParaRPr lang="en-US" sz="1458" dirty="0"/>
          </a:p>
        </p:txBody>
      </p:sp>
      <p:sp>
        <p:nvSpPr>
          <p:cNvPr id="8" name="Text 6"/>
          <p:cNvSpPr/>
          <p:nvPr/>
        </p:nvSpPr>
        <p:spPr>
          <a:xfrm>
            <a:off x="661492" y="4958656"/>
            <a:ext cx="5203924" cy="302419"/>
          </a:xfrm>
          <a:prstGeom prst="rect">
            <a:avLst/>
          </a:prstGeom>
          <a:noFill/>
          <a:ln/>
        </p:spPr>
        <p:txBody>
          <a:bodyPr wrap="none" lIns="0" tIns="0" rIns="0" bIns="0" rtlCol="0" anchor="t"/>
          <a:lstStyle/>
          <a:p>
            <a:pPr>
              <a:lnSpc>
                <a:spcPts val="2375"/>
              </a:lnSpc>
            </a:pPr>
            <a:r>
              <a:rPr lang="en-US" sz="1458" b="1" dirty="0">
                <a:solidFill>
                  <a:srgbClr val="DAD1E6"/>
                </a:solidFill>
                <a:latin typeface="Fira Sans" pitchFamily="34" charset="0"/>
                <a:ea typeface="Fira Sans" pitchFamily="34" charset="-122"/>
                <a:cs typeface="Fira Sans" pitchFamily="34" charset="-120"/>
              </a:rPr>
              <a:t>AI 활용:</a:t>
            </a:r>
            <a:r>
              <a:rPr lang="en-US" sz="1458" dirty="0">
                <a:solidFill>
                  <a:srgbClr val="DAD1E6"/>
                </a:solidFill>
                <a:latin typeface="Fira Sans" pitchFamily="34" charset="0"/>
                <a:ea typeface="Fira Sans" pitchFamily="34" charset="-122"/>
                <a:cs typeface="Fira Sans" pitchFamily="34" charset="-120"/>
              </a:rPr>
              <a:t> 최적 시설 추천 및 이용 패턴 분석</a:t>
            </a:r>
            <a:endParaRPr lang="en-US" sz="1458" dirty="0"/>
          </a:p>
        </p:txBody>
      </p:sp>
      <p:sp>
        <p:nvSpPr>
          <p:cNvPr id="9" name="Text 7"/>
          <p:cNvSpPr/>
          <p:nvPr/>
        </p:nvSpPr>
        <p:spPr>
          <a:xfrm>
            <a:off x="6332935" y="2489994"/>
            <a:ext cx="2362696" cy="295275"/>
          </a:xfrm>
          <a:prstGeom prst="rect">
            <a:avLst/>
          </a:prstGeom>
          <a:noFill/>
          <a:ln/>
        </p:spPr>
        <p:txBody>
          <a:bodyPr wrap="none" lIns="0" tIns="0" rIns="0" bIns="0" rtlCol="0" anchor="t"/>
          <a:lstStyle/>
          <a:p>
            <a:pPr>
              <a:lnSpc>
                <a:spcPts val="2292"/>
              </a:lnSpc>
            </a:pPr>
            <a:r>
              <a:rPr lang="en-US" sz="1833" b="1" dirty="0">
                <a:solidFill>
                  <a:srgbClr val="40F940"/>
                </a:solidFill>
                <a:latin typeface="Inconsolata Bold" pitchFamily="34" charset="0"/>
                <a:ea typeface="Inconsolata Bold" pitchFamily="34" charset="-122"/>
                <a:cs typeface="Inconsolata Bold" pitchFamily="34" charset="-120"/>
              </a:rPr>
              <a:t>강사 관리</a:t>
            </a:r>
            <a:endParaRPr lang="en-US" sz="1833" dirty="0">
              <a:solidFill>
                <a:srgbClr val="40F940"/>
              </a:solidFill>
            </a:endParaRPr>
          </a:p>
        </p:txBody>
      </p:sp>
      <p:sp>
        <p:nvSpPr>
          <p:cNvPr id="10" name="Text 8"/>
          <p:cNvSpPr/>
          <p:nvPr/>
        </p:nvSpPr>
        <p:spPr>
          <a:xfrm>
            <a:off x="6332935" y="2974281"/>
            <a:ext cx="5203924" cy="604838"/>
          </a:xfrm>
          <a:prstGeom prst="rect">
            <a:avLst/>
          </a:prstGeom>
          <a:noFill/>
          <a:ln/>
        </p:spPr>
        <p:txBody>
          <a:bodyPr wrap="square" lIns="0" tIns="0" rIns="0" bIns="0" rtlCol="0" anchor="t"/>
          <a:lstStyle/>
          <a:p>
            <a:pPr>
              <a:lnSpc>
                <a:spcPts val="2375"/>
              </a:lnSpc>
            </a:pPr>
            <a:r>
              <a:rPr lang="en-US" sz="1458" dirty="0">
                <a:solidFill>
                  <a:srgbClr val="DAD1E6"/>
                </a:solidFill>
                <a:latin typeface="Fira Sans" pitchFamily="34" charset="0"/>
                <a:ea typeface="Fira Sans" pitchFamily="34" charset="-122"/>
                <a:cs typeface="Fira Sans" pitchFamily="34" charset="-120"/>
              </a:rPr>
              <a:t>강사 프로필 관리, 강의 일정 관리, 수강생 관리, 강의 자료 관리, 강사료 정산 등의 기능을 제공합니다.</a:t>
            </a:r>
            <a:endParaRPr lang="en-US" sz="1458" dirty="0"/>
          </a:p>
        </p:txBody>
      </p:sp>
      <p:sp>
        <p:nvSpPr>
          <p:cNvPr id="11" name="Text 9"/>
          <p:cNvSpPr/>
          <p:nvPr/>
        </p:nvSpPr>
        <p:spPr>
          <a:xfrm>
            <a:off x="6332935" y="3749180"/>
            <a:ext cx="5203924" cy="302419"/>
          </a:xfrm>
          <a:prstGeom prst="rect">
            <a:avLst/>
          </a:prstGeom>
          <a:noFill/>
          <a:ln/>
        </p:spPr>
        <p:txBody>
          <a:bodyPr wrap="none" lIns="0" tIns="0" rIns="0" bIns="0" rtlCol="0" anchor="t"/>
          <a:lstStyle/>
          <a:p>
            <a:pPr marL="285739" indent="-285739">
              <a:lnSpc>
                <a:spcPts val="2375"/>
              </a:lnSpc>
              <a:buSzPct val="100000"/>
              <a:buChar char="•"/>
            </a:pPr>
            <a:r>
              <a:rPr lang="en-US" sz="1458" dirty="0">
                <a:solidFill>
                  <a:srgbClr val="DAD1E6"/>
                </a:solidFill>
                <a:latin typeface="Fira Sans" pitchFamily="34" charset="0"/>
                <a:ea typeface="Fira Sans" pitchFamily="34" charset="-122"/>
                <a:cs typeface="Fira Sans" pitchFamily="34" charset="-120"/>
              </a:rPr>
              <a:t>강의 일정 및 수강생 관리</a:t>
            </a:r>
            <a:endParaRPr lang="en-US" sz="1458" dirty="0"/>
          </a:p>
        </p:txBody>
      </p:sp>
      <p:sp>
        <p:nvSpPr>
          <p:cNvPr id="12" name="Text 10"/>
          <p:cNvSpPr/>
          <p:nvPr/>
        </p:nvSpPr>
        <p:spPr>
          <a:xfrm>
            <a:off x="6332935" y="4117678"/>
            <a:ext cx="5203924" cy="302419"/>
          </a:xfrm>
          <a:prstGeom prst="rect">
            <a:avLst/>
          </a:prstGeom>
          <a:noFill/>
          <a:ln/>
        </p:spPr>
        <p:txBody>
          <a:bodyPr wrap="none" lIns="0" tIns="0" rIns="0" bIns="0" rtlCol="0" anchor="t"/>
          <a:lstStyle/>
          <a:p>
            <a:pPr marL="285739" indent="-285739">
              <a:lnSpc>
                <a:spcPts val="2375"/>
              </a:lnSpc>
              <a:buSzPct val="100000"/>
              <a:buChar char="•"/>
            </a:pPr>
            <a:r>
              <a:rPr lang="en-US" sz="1458" dirty="0">
                <a:solidFill>
                  <a:srgbClr val="DAD1E6"/>
                </a:solidFill>
                <a:latin typeface="Fira Sans" pitchFamily="34" charset="0"/>
                <a:ea typeface="Fira Sans" pitchFamily="34" charset="-122"/>
                <a:cs typeface="Fira Sans" pitchFamily="34" charset="-120"/>
              </a:rPr>
              <a:t>강의 자료 및 수료증 관리</a:t>
            </a:r>
            <a:endParaRPr lang="en-US" sz="1458" dirty="0"/>
          </a:p>
        </p:txBody>
      </p:sp>
      <p:sp>
        <p:nvSpPr>
          <p:cNvPr id="13" name="Text 11"/>
          <p:cNvSpPr/>
          <p:nvPr/>
        </p:nvSpPr>
        <p:spPr>
          <a:xfrm>
            <a:off x="6332935" y="4486176"/>
            <a:ext cx="5203924" cy="302419"/>
          </a:xfrm>
          <a:prstGeom prst="rect">
            <a:avLst/>
          </a:prstGeom>
          <a:noFill/>
          <a:ln/>
        </p:spPr>
        <p:txBody>
          <a:bodyPr wrap="none" lIns="0" tIns="0" rIns="0" bIns="0" rtlCol="0" anchor="t"/>
          <a:lstStyle/>
          <a:p>
            <a:pPr marL="285739" indent="-285739">
              <a:lnSpc>
                <a:spcPts val="2375"/>
              </a:lnSpc>
              <a:buSzPct val="100000"/>
              <a:buChar char="•"/>
            </a:pPr>
            <a:r>
              <a:rPr lang="en-US" sz="1458" dirty="0">
                <a:solidFill>
                  <a:srgbClr val="DAD1E6"/>
                </a:solidFill>
                <a:latin typeface="Fira Sans" pitchFamily="34" charset="0"/>
                <a:ea typeface="Fira Sans" pitchFamily="34" charset="-122"/>
                <a:cs typeface="Fira Sans" pitchFamily="34" charset="-120"/>
              </a:rPr>
              <a:t>강의 평가 및 정산</a:t>
            </a:r>
            <a:endParaRPr lang="en-US" sz="1458" dirty="0"/>
          </a:p>
        </p:txBody>
      </p:sp>
      <p:sp>
        <p:nvSpPr>
          <p:cNvPr id="14" name="Text 12"/>
          <p:cNvSpPr/>
          <p:nvPr/>
        </p:nvSpPr>
        <p:spPr>
          <a:xfrm>
            <a:off x="6332935" y="4958656"/>
            <a:ext cx="5203924" cy="302419"/>
          </a:xfrm>
          <a:prstGeom prst="rect">
            <a:avLst/>
          </a:prstGeom>
          <a:noFill/>
          <a:ln/>
        </p:spPr>
        <p:txBody>
          <a:bodyPr wrap="none" lIns="0" tIns="0" rIns="0" bIns="0" rtlCol="0" anchor="t"/>
          <a:lstStyle/>
          <a:p>
            <a:pPr>
              <a:lnSpc>
                <a:spcPts val="2375"/>
              </a:lnSpc>
            </a:pPr>
            <a:r>
              <a:rPr lang="en-US" sz="1458" b="1" dirty="0">
                <a:solidFill>
                  <a:srgbClr val="DAD1E6"/>
                </a:solidFill>
                <a:latin typeface="Fira Sans" pitchFamily="34" charset="0"/>
                <a:ea typeface="Fira Sans" pitchFamily="34" charset="-122"/>
                <a:cs typeface="Fira Sans" pitchFamily="34" charset="-120"/>
              </a:rPr>
              <a:t>AI 활용:</a:t>
            </a:r>
            <a:r>
              <a:rPr lang="en-US" sz="1458" dirty="0">
                <a:solidFill>
                  <a:srgbClr val="DAD1E6"/>
                </a:solidFill>
                <a:latin typeface="Fira Sans" pitchFamily="34" charset="0"/>
                <a:ea typeface="Fira Sans" pitchFamily="34" charset="-122"/>
                <a:cs typeface="Fira Sans" pitchFamily="34" charset="-120"/>
              </a:rPr>
              <a:t> 강의 계획 자동화 및 업무 최적화</a:t>
            </a:r>
            <a:endParaRPr lang="en-US" sz="1458"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661492" y="1222376"/>
            <a:ext cx="4725492" cy="590649"/>
          </a:xfrm>
          <a:prstGeom prst="rect">
            <a:avLst/>
          </a:prstGeom>
          <a:noFill/>
          <a:ln/>
        </p:spPr>
        <p:txBody>
          <a:bodyPr wrap="none" lIns="0" tIns="0" rIns="0" bIns="0" rtlCol="0" anchor="t"/>
          <a:lstStyle/>
          <a:p>
            <a:pPr>
              <a:lnSpc>
                <a:spcPts val="4625"/>
              </a:lnSpc>
            </a:pPr>
            <a:r>
              <a:rPr lang="en-US" sz="3708" b="1" dirty="0">
                <a:solidFill>
                  <a:schemeClr val="bg1"/>
                </a:solidFill>
                <a:latin typeface="Inconsolata Bold" pitchFamily="34" charset="0"/>
                <a:ea typeface="Inconsolata Bold" pitchFamily="34" charset="-122"/>
                <a:cs typeface="Inconsolata Bold" pitchFamily="34" charset="-120"/>
              </a:rPr>
              <a:t>AI 도구 및 기술 적용</a:t>
            </a:r>
            <a:endParaRPr lang="en-US" sz="3708" dirty="0">
              <a:solidFill>
                <a:schemeClr val="bg1"/>
              </a:solidFill>
            </a:endParaRPr>
          </a:p>
        </p:txBody>
      </p:sp>
      <p:sp>
        <p:nvSpPr>
          <p:cNvPr id="3" name="Shape 1"/>
          <p:cNvSpPr/>
          <p:nvPr/>
        </p:nvSpPr>
        <p:spPr>
          <a:xfrm>
            <a:off x="661491" y="2403673"/>
            <a:ext cx="425252" cy="425252"/>
          </a:xfrm>
          <a:prstGeom prst="roundRect">
            <a:avLst>
              <a:gd name="adj" fmla="val 6667"/>
            </a:avLst>
          </a:prstGeom>
          <a:solidFill>
            <a:srgbClr val="433550"/>
          </a:solidFill>
          <a:ln/>
        </p:spPr>
      </p:sp>
      <p:pic>
        <p:nvPicPr>
          <p:cNvPr id="4" name="Image 0" descr="preencoded.png"/>
          <p:cNvPicPr>
            <a:picLocks noChangeAspect="1"/>
          </p:cNvPicPr>
          <p:nvPr/>
        </p:nvPicPr>
        <p:blipFill>
          <a:blip r:embed="rId3"/>
          <a:stretch>
            <a:fillRect/>
          </a:stretch>
        </p:blipFill>
        <p:spPr>
          <a:xfrm>
            <a:off x="732383" y="2474516"/>
            <a:ext cx="283468" cy="283468"/>
          </a:xfrm>
          <a:prstGeom prst="rect">
            <a:avLst/>
          </a:prstGeom>
        </p:spPr>
      </p:pic>
      <p:sp>
        <p:nvSpPr>
          <p:cNvPr id="5" name="Text 2"/>
          <p:cNvSpPr/>
          <p:nvPr/>
        </p:nvSpPr>
        <p:spPr>
          <a:xfrm>
            <a:off x="1275756" y="2403673"/>
            <a:ext cx="2937669" cy="295275"/>
          </a:xfrm>
          <a:prstGeom prst="rect">
            <a:avLst/>
          </a:prstGeom>
          <a:noFill/>
          <a:ln/>
        </p:spPr>
        <p:txBody>
          <a:bodyPr wrap="none" lIns="0" tIns="0" rIns="0" bIns="0" rtlCol="0" anchor="t"/>
          <a:lstStyle/>
          <a:p>
            <a:pPr>
              <a:lnSpc>
                <a:spcPts val="2292"/>
              </a:lnSpc>
            </a:pPr>
            <a:r>
              <a:rPr lang="en-US" sz="1833" b="1" dirty="0">
                <a:solidFill>
                  <a:srgbClr val="DAD1E6"/>
                </a:solidFill>
                <a:latin typeface="Inconsolata Bold" pitchFamily="34" charset="0"/>
                <a:ea typeface="Inconsolata Bold" pitchFamily="34" charset="-122"/>
                <a:cs typeface="Inconsolata Bold" pitchFamily="34" charset="-120"/>
              </a:rPr>
              <a:t>설계: AI 기반 UI/UX 최적화</a:t>
            </a:r>
            <a:endParaRPr lang="en-US" sz="1833" dirty="0"/>
          </a:p>
        </p:txBody>
      </p:sp>
      <p:sp>
        <p:nvSpPr>
          <p:cNvPr id="6" name="Shape 3"/>
          <p:cNvSpPr/>
          <p:nvPr/>
        </p:nvSpPr>
        <p:spPr>
          <a:xfrm>
            <a:off x="6190556" y="2403673"/>
            <a:ext cx="425252" cy="425252"/>
          </a:xfrm>
          <a:prstGeom prst="roundRect">
            <a:avLst>
              <a:gd name="adj" fmla="val 6667"/>
            </a:avLst>
          </a:prstGeom>
          <a:solidFill>
            <a:srgbClr val="433550"/>
          </a:solidFill>
          <a:ln/>
        </p:spPr>
      </p:sp>
      <p:pic>
        <p:nvPicPr>
          <p:cNvPr id="7" name="Image 1" descr="preencoded.png"/>
          <p:cNvPicPr>
            <a:picLocks noChangeAspect="1"/>
          </p:cNvPicPr>
          <p:nvPr/>
        </p:nvPicPr>
        <p:blipFill>
          <a:blip r:embed="rId3"/>
          <a:stretch>
            <a:fillRect/>
          </a:stretch>
        </p:blipFill>
        <p:spPr>
          <a:xfrm>
            <a:off x="6261448" y="2474516"/>
            <a:ext cx="283468" cy="283468"/>
          </a:xfrm>
          <a:prstGeom prst="rect">
            <a:avLst/>
          </a:prstGeom>
        </p:spPr>
      </p:pic>
      <p:sp>
        <p:nvSpPr>
          <p:cNvPr id="8" name="Text 4"/>
          <p:cNvSpPr/>
          <p:nvPr/>
        </p:nvSpPr>
        <p:spPr>
          <a:xfrm>
            <a:off x="6804820" y="2403673"/>
            <a:ext cx="2762944" cy="295275"/>
          </a:xfrm>
          <a:prstGeom prst="rect">
            <a:avLst/>
          </a:prstGeom>
          <a:noFill/>
          <a:ln/>
        </p:spPr>
        <p:txBody>
          <a:bodyPr wrap="none" lIns="0" tIns="0" rIns="0" bIns="0" rtlCol="0" anchor="t"/>
          <a:lstStyle/>
          <a:p>
            <a:pPr>
              <a:lnSpc>
                <a:spcPts val="2292"/>
              </a:lnSpc>
            </a:pPr>
            <a:r>
              <a:rPr lang="en-US" sz="1833" b="1" dirty="0">
                <a:solidFill>
                  <a:srgbClr val="DAD1E6"/>
                </a:solidFill>
                <a:latin typeface="Inconsolata Bold" pitchFamily="34" charset="0"/>
                <a:ea typeface="Inconsolata Bold" pitchFamily="34" charset="-122"/>
                <a:cs typeface="Inconsolata Bold" pitchFamily="34" charset="-120"/>
              </a:rPr>
              <a:t>개발: 코드 생성 및 자동화</a:t>
            </a:r>
            <a:endParaRPr lang="en-US" sz="1833" dirty="0"/>
          </a:p>
        </p:txBody>
      </p:sp>
      <p:sp>
        <p:nvSpPr>
          <p:cNvPr id="9" name="Shape 5"/>
          <p:cNvSpPr/>
          <p:nvPr/>
        </p:nvSpPr>
        <p:spPr>
          <a:xfrm>
            <a:off x="661491" y="3443188"/>
            <a:ext cx="425252" cy="425252"/>
          </a:xfrm>
          <a:prstGeom prst="roundRect">
            <a:avLst>
              <a:gd name="adj" fmla="val 6667"/>
            </a:avLst>
          </a:prstGeom>
          <a:solidFill>
            <a:srgbClr val="433550"/>
          </a:solidFill>
          <a:ln/>
        </p:spPr>
      </p:sp>
      <p:pic>
        <p:nvPicPr>
          <p:cNvPr id="10" name="Image 2" descr="preencoded.png"/>
          <p:cNvPicPr>
            <a:picLocks noChangeAspect="1"/>
          </p:cNvPicPr>
          <p:nvPr/>
        </p:nvPicPr>
        <p:blipFill>
          <a:blip r:embed="rId3"/>
          <a:stretch>
            <a:fillRect/>
          </a:stretch>
        </p:blipFill>
        <p:spPr>
          <a:xfrm>
            <a:off x="732383" y="3514031"/>
            <a:ext cx="283468" cy="283468"/>
          </a:xfrm>
          <a:prstGeom prst="rect">
            <a:avLst/>
          </a:prstGeom>
        </p:spPr>
      </p:pic>
      <p:sp>
        <p:nvSpPr>
          <p:cNvPr id="11" name="Text 6"/>
          <p:cNvSpPr/>
          <p:nvPr/>
        </p:nvSpPr>
        <p:spPr>
          <a:xfrm>
            <a:off x="1275755" y="3443188"/>
            <a:ext cx="3296543" cy="295275"/>
          </a:xfrm>
          <a:prstGeom prst="rect">
            <a:avLst/>
          </a:prstGeom>
          <a:noFill/>
          <a:ln/>
        </p:spPr>
        <p:txBody>
          <a:bodyPr wrap="none" lIns="0" tIns="0" rIns="0" bIns="0" rtlCol="0" anchor="t"/>
          <a:lstStyle/>
          <a:p>
            <a:pPr>
              <a:lnSpc>
                <a:spcPts val="2292"/>
              </a:lnSpc>
            </a:pPr>
            <a:r>
              <a:rPr lang="en-US" sz="1833" b="1" dirty="0">
                <a:solidFill>
                  <a:srgbClr val="DAD1E6"/>
                </a:solidFill>
                <a:latin typeface="Inconsolata Bold" pitchFamily="34" charset="0"/>
                <a:ea typeface="Inconsolata Bold" pitchFamily="34" charset="-122"/>
                <a:cs typeface="Inconsolata Bold" pitchFamily="34" charset="-120"/>
              </a:rPr>
              <a:t>테스트: 자동화된 테스트 케이스</a:t>
            </a:r>
            <a:endParaRPr lang="en-US" sz="1833" dirty="0"/>
          </a:p>
        </p:txBody>
      </p:sp>
      <p:sp>
        <p:nvSpPr>
          <p:cNvPr id="12" name="Shape 7"/>
          <p:cNvSpPr/>
          <p:nvPr/>
        </p:nvSpPr>
        <p:spPr>
          <a:xfrm>
            <a:off x="6190556" y="3443188"/>
            <a:ext cx="425252" cy="425252"/>
          </a:xfrm>
          <a:prstGeom prst="roundRect">
            <a:avLst>
              <a:gd name="adj" fmla="val 6667"/>
            </a:avLst>
          </a:prstGeom>
          <a:solidFill>
            <a:srgbClr val="433550"/>
          </a:solidFill>
          <a:ln/>
        </p:spPr>
      </p:sp>
      <p:pic>
        <p:nvPicPr>
          <p:cNvPr id="13" name="Image 3" descr="preencoded.png"/>
          <p:cNvPicPr>
            <a:picLocks noChangeAspect="1"/>
          </p:cNvPicPr>
          <p:nvPr/>
        </p:nvPicPr>
        <p:blipFill>
          <a:blip r:embed="rId3"/>
          <a:stretch>
            <a:fillRect/>
          </a:stretch>
        </p:blipFill>
        <p:spPr>
          <a:xfrm>
            <a:off x="6261448" y="3514031"/>
            <a:ext cx="283468" cy="283468"/>
          </a:xfrm>
          <a:prstGeom prst="rect">
            <a:avLst/>
          </a:prstGeom>
        </p:spPr>
      </p:pic>
      <p:sp>
        <p:nvSpPr>
          <p:cNvPr id="14" name="Text 8"/>
          <p:cNvSpPr/>
          <p:nvPr/>
        </p:nvSpPr>
        <p:spPr>
          <a:xfrm>
            <a:off x="6804820" y="3443188"/>
            <a:ext cx="2526804" cy="295275"/>
          </a:xfrm>
          <a:prstGeom prst="rect">
            <a:avLst/>
          </a:prstGeom>
          <a:noFill/>
          <a:ln/>
        </p:spPr>
        <p:txBody>
          <a:bodyPr wrap="none" lIns="0" tIns="0" rIns="0" bIns="0" rtlCol="0" anchor="t"/>
          <a:lstStyle/>
          <a:p>
            <a:pPr>
              <a:lnSpc>
                <a:spcPts val="2292"/>
              </a:lnSpc>
            </a:pPr>
            <a:r>
              <a:rPr lang="en-US" sz="1833" b="1" dirty="0">
                <a:solidFill>
                  <a:srgbClr val="DAD1E6"/>
                </a:solidFill>
                <a:latin typeface="Inconsolata Bold" pitchFamily="34" charset="0"/>
                <a:ea typeface="Inconsolata Bold" pitchFamily="34" charset="-122"/>
                <a:cs typeface="Inconsolata Bold" pitchFamily="34" charset="-120"/>
              </a:rPr>
              <a:t>사용자 피드백 지속 반영</a:t>
            </a:r>
            <a:endParaRPr lang="en-US" sz="1833" dirty="0"/>
          </a:p>
        </p:txBody>
      </p:sp>
      <p:sp>
        <p:nvSpPr>
          <p:cNvPr id="15" name="Shape 9"/>
          <p:cNvSpPr/>
          <p:nvPr/>
        </p:nvSpPr>
        <p:spPr>
          <a:xfrm>
            <a:off x="661491" y="4482703"/>
            <a:ext cx="425252" cy="425252"/>
          </a:xfrm>
          <a:prstGeom prst="roundRect">
            <a:avLst>
              <a:gd name="adj" fmla="val 6667"/>
            </a:avLst>
          </a:prstGeom>
          <a:solidFill>
            <a:srgbClr val="433550"/>
          </a:solidFill>
          <a:ln/>
        </p:spPr>
      </p:sp>
      <p:pic>
        <p:nvPicPr>
          <p:cNvPr id="16" name="Image 4" descr="preencoded.png"/>
          <p:cNvPicPr>
            <a:picLocks noChangeAspect="1"/>
          </p:cNvPicPr>
          <p:nvPr/>
        </p:nvPicPr>
        <p:blipFill>
          <a:blip r:embed="rId3"/>
          <a:stretch>
            <a:fillRect/>
          </a:stretch>
        </p:blipFill>
        <p:spPr>
          <a:xfrm>
            <a:off x="732383" y="4553545"/>
            <a:ext cx="283468" cy="283468"/>
          </a:xfrm>
          <a:prstGeom prst="rect">
            <a:avLst/>
          </a:prstGeom>
        </p:spPr>
      </p:pic>
      <p:sp>
        <p:nvSpPr>
          <p:cNvPr id="17" name="Text 10"/>
          <p:cNvSpPr/>
          <p:nvPr/>
        </p:nvSpPr>
        <p:spPr>
          <a:xfrm>
            <a:off x="1275756" y="4482703"/>
            <a:ext cx="2526804" cy="295275"/>
          </a:xfrm>
          <a:prstGeom prst="rect">
            <a:avLst/>
          </a:prstGeom>
          <a:noFill/>
          <a:ln/>
        </p:spPr>
        <p:txBody>
          <a:bodyPr wrap="none" lIns="0" tIns="0" rIns="0" bIns="0" rtlCol="0" anchor="t"/>
          <a:lstStyle/>
          <a:p>
            <a:pPr>
              <a:lnSpc>
                <a:spcPts val="2292"/>
              </a:lnSpc>
            </a:pPr>
            <a:r>
              <a:rPr lang="en-US" sz="1833" b="1" dirty="0">
                <a:solidFill>
                  <a:srgbClr val="DAD1E6"/>
                </a:solidFill>
                <a:latin typeface="Inconsolata Bold" pitchFamily="34" charset="0"/>
                <a:ea typeface="Inconsolata Bold" pitchFamily="34" charset="-122"/>
                <a:cs typeface="Inconsolata Bold" pitchFamily="34" charset="-120"/>
              </a:rPr>
              <a:t>다양한 학습 스타일 지원</a:t>
            </a:r>
            <a:endParaRPr lang="en-US" sz="1833" dirty="0"/>
          </a:p>
        </p:txBody>
      </p:sp>
      <p:sp>
        <p:nvSpPr>
          <p:cNvPr id="18" name="Shape 11"/>
          <p:cNvSpPr/>
          <p:nvPr/>
        </p:nvSpPr>
        <p:spPr>
          <a:xfrm>
            <a:off x="6190556" y="4482703"/>
            <a:ext cx="425252" cy="425252"/>
          </a:xfrm>
          <a:prstGeom prst="roundRect">
            <a:avLst>
              <a:gd name="adj" fmla="val 6667"/>
            </a:avLst>
          </a:prstGeom>
          <a:solidFill>
            <a:srgbClr val="433550"/>
          </a:solidFill>
          <a:ln/>
        </p:spPr>
      </p:sp>
      <p:pic>
        <p:nvPicPr>
          <p:cNvPr id="19" name="Image 5" descr="preencoded.png"/>
          <p:cNvPicPr>
            <a:picLocks noChangeAspect="1"/>
          </p:cNvPicPr>
          <p:nvPr/>
        </p:nvPicPr>
        <p:blipFill>
          <a:blip r:embed="rId3"/>
          <a:stretch>
            <a:fillRect/>
          </a:stretch>
        </p:blipFill>
        <p:spPr>
          <a:xfrm>
            <a:off x="6261448" y="4553545"/>
            <a:ext cx="283468" cy="283468"/>
          </a:xfrm>
          <a:prstGeom prst="rect">
            <a:avLst/>
          </a:prstGeom>
        </p:spPr>
      </p:pic>
      <p:sp>
        <p:nvSpPr>
          <p:cNvPr id="20" name="Text 12"/>
          <p:cNvSpPr/>
          <p:nvPr/>
        </p:nvSpPr>
        <p:spPr>
          <a:xfrm>
            <a:off x="6804820" y="4482703"/>
            <a:ext cx="2362696" cy="295275"/>
          </a:xfrm>
          <a:prstGeom prst="rect">
            <a:avLst/>
          </a:prstGeom>
          <a:noFill/>
          <a:ln/>
        </p:spPr>
        <p:txBody>
          <a:bodyPr wrap="none" lIns="0" tIns="0" rIns="0" bIns="0" rtlCol="0" anchor="t"/>
          <a:lstStyle/>
          <a:p>
            <a:pPr>
              <a:lnSpc>
                <a:spcPts val="2292"/>
              </a:lnSpc>
            </a:pPr>
            <a:r>
              <a:rPr lang="en-US" sz="1833" b="1" dirty="0">
                <a:solidFill>
                  <a:srgbClr val="DAD1E6"/>
                </a:solidFill>
                <a:latin typeface="Inconsolata Bold" pitchFamily="34" charset="0"/>
                <a:ea typeface="Inconsolata Bold" pitchFamily="34" charset="-122"/>
                <a:cs typeface="Inconsolata Bold" pitchFamily="34" charset="-120"/>
              </a:rPr>
              <a:t>학습 성과 중심 최적화</a:t>
            </a:r>
            <a:endParaRPr lang="en-US" sz="1833"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1393903" y="899087"/>
            <a:ext cx="8920975" cy="1181298"/>
          </a:xfrm>
          <a:prstGeom prst="rect">
            <a:avLst/>
          </a:prstGeom>
          <a:noFill/>
          <a:ln/>
        </p:spPr>
        <p:txBody>
          <a:bodyPr wrap="square" lIns="0" tIns="0" rIns="0" bIns="0" rtlCol="0" anchor="t"/>
          <a:lstStyle/>
          <a:p>
            <a:pPr>
              <a:lnSpc>
                <a:spcPts val="4625"/>
              </a:lnSpc>
            </a:pPr>
            <a:r>
              <a:rPr lang="en-US" sz="3708" b="1" dirty="0">
                <a:solidFill>
                  <a:schemeClr val="bg1"/>
                </a:solidFill>
                <a:latin typeface="Inconsolata Bold" pitchFamily="34" charset="0"/>
                <a:ea typeface="Inconsolata Bold" pitchFamily="34" charset="-122"/>
                <a:cs typeface="Inconsolata Bold" pitchFamily="34" charset="-120"/>
              </a:rPr>
              <a:t>AI</a:t>
            </a:r>
            <a:r>
              <a:rPr lang="ko-KR" altLang="en-US" sz="3708" b="1" dirty="0" err="1">
                <a:solidFill>
                  <a:schemeClr val="bg1"/>
                </a:solidFill>
                <a:latin typeface="Inconsolata Bold" pitchFamily="34" charset="0"/>
                <a:ea typeface="Inconsolata Bold" pitchFamily="34" charset="-122"/>
                <a:cs typeface="Inconsolata Bold" pitchFamily="34" charset="-120"/>
              </a:rPr>
              <a:t>를</a:t>
            </a:r>
            <a:r>
              <a:rPr lang="ko-KR" altLang="en-US" sz="3708" b="1" dirty="0">
                <a:solidFill>
                  <a:schemeClr val="bg1"/>
                </a:solidFill>
                <a:latin typeface="Inconsolata Bold" pitchFamily="34" charset="0"/>
                <a:ea typeface="Inconsolata Bold" pitchFamily="34" charset="-122"/>
                <a:cs typeface="Inconsolata Bold" pitchFamily="34" charset="-120"/>
              </a:rPr>
              <a:t> 사용하여 </a:t>
            </a:r>
            <a:r>
              <a:rPr lang="en-US" sz="3708" b="1" dirty="0" err="1">
                <a:solidFill>
                  <a:schemeClr val="bg1"/>
                </a:solidFill>
                <a:latin typeface="Inconsolata Bold" pitchFamily="34" charset="0"/>
                <a:ea typeface="Inconsolata Bold" pitchFamily="34" charset="-122"/>
                <a:cs typeface="Inconsolata Bold" pitchFamily="34" charset="-120"/>
              </a:rPr>
              <a:t>체육인재개발원</a:t>
            </a:r>
            <a:r>
              <a:rPr lang="en-US" sz="3708" b="1" dirty="0">
                <a:solidFill>
                  <a:schemeClr val="bg1"/>
                </a:solidFill>
                <a:latin typeface="Inconsolata Bold" pitchFamily="34" charset="0"/>
                <a:ea typeface="Inconsolata Bold" pitchFamily="34" charset="-122"/>
                <a:cs typeface="Inconsolata Bold" pitchFamily="34" charset="-120"/>
              </a:rPr>
              <a:t> LMS</a:t>
            </a:r>
            <a:r>
              <a:rPr lang="ko-KR" altLang="en-US" sz="3708" b="1" dirty="0">
                <a:solidFill>
                  <a:schemeClr val="bg1"/>
                </a:solidFill>
                <a:latin typeface="Inconsolata Bold" pitchFamily="34" charset="0"/>
                <a:ea typeface="Inconsolata Bold" pitchFamily="34" charset="-122"/>
                <a:cs typeface="Inconsolata Bold" pitchFamily="34" charset="-120"/>
              </a:rPr>
              <a:t> 구현 </a:t>
            </a:r>
            <a:endParaRPr lang="en-US" sz="3708" dirty="0">
              <a:solidFill>
                <a:schemeClr val="bg1"/>
              </a:solidFill>
            </a:endParaRPr>
          </a:p>
        </p:txBody>
      </p:sp>
      <p:sp>
        <p:nvSpPr>
          <p:cNvPr id="4" name="Shape 1"/>
          <p:cNvSpPr/>
          <p:nvPr/>
        </p:nvSpPr>
        <p:spPr>
          <a:xfrm>
            <a:off x="592798" y="2480787"/>
            <a:ext cx="11006403" cy="1367651"/>
          </a:xfrm>
          <a:prstGeom prst="roundRect">
            <a:avLst>
              <a:gd name="adj" fmla="val 1420"/>
            </a:avLst>
          </a:prstGeom>
          <a:solidFill>
            <a:srgbClr val="433550"/>
          </a:solidFill>
          <a:ln/>
        </p:spPr>
      </p:sp>
      <p:sp>
        <p:nvSpPr>
          <p:cNvPr id="7" name="Shape 4"/>
          <p:cNvSpPr/>
          <p:nvPr/>
        </p:nvSpPr>
        <p:spPr>
          <a:xfrm>
            <a:off x="4129522" y="4649242"/>
            <a:ext cx="3419854" cy="1089124"/>
          </a:xfrm>
          <a:prstGeom prst="roundRect">
            <a:avLst>
              <a:gd name="adj" fmla="val 2603"/>
            </a:avLst>
          </a:prstGeom>
          <a:solidFill>
            <a:srgbClr val="433550"/>
          </a:solidFill>
          <a:ln/>
        </p:spPr>
        <p:txBody>
          <a:bodyPr/>
          <a:lstStyle/>
          <a:p>
            <a:endParaRPr lang="ko-Kore-KR" altLang="en-US" dirty="0"/>
          </a:p>
        </p:txBody>
      </p:sp>
      <p:sp>
        <p:nvSpPr>
          <p:cNvPr id="8" name="Text 5"/>
          <p:cNvSpPr/>
          <p:nvPr/>
        </p:nvSpPr>
        <p:spPr>
          <a:xfrm>
            <a:off x="4385440" y="4883200"/>
            <a:ext cx="2362696" cy="295275"/>
          </a:xfrm>
          <a:prstGeom prst="rect">
            <a:avLst/>
          </a:prstGeom>
          <a:noFill/>
          <a:ln/>
        </p:spPr>
        <p:txBody>
          <a:bodyPr wrap="none" lIns="0" tIns="0" rIns="0" bIns="0" rtlCol="0" anchor="t"/>
          <a:lstStyle/>
          <a:p>
            <a:pPr>
              <a:lnSpc>
                <a:spcPts val="2292"/>
              </a:lnSpc>
            </a:pPr>
            <a:r>
              <a:rPr lang="ko-KR" altLang="en-US" sz="1833" b="1" dirty="0">
                <a:solidFill>
                  <a:srgbClr val="DAD1E6"/>
                </a:solidFill>
                <a:latin typeface="Inconsolata Bold" pitchFamily="34" charset="0"/>
                <a:ea typeface="Inconsolata Bold" pitchFamily="34" charset="-122"/>
                <a:cs typeface="Inconsolata Bold" pitchFamily="34" charset="-120"/>
              </a:rPr>
              <a:t>사용한 </a:t>
            </a:r>
            <a:r>
              <a:rPr lang="en-US" sz="1833" b="1" dirty="0">
                <a:solidFill>
                  <a:srgbClr val="DAD1E6"/>
                </a:solidFill>
                <a:latin typeface="Inconsolata Bold" pitchFamily="34" charset="0"/>
                <a:ea typeface="Inconsolata Bold" pitchFamily="34" charset="-122"/>
                <a:cs typeface="Inconsolata Bold" pitchFamily="34" charset="-120"/>
              </a:rPr>
              <a:t>AI 콘텐츠 생성 도구</a:t>
            </a:r>
            <a:endParaRPr lang="en-US" sz="1833" dirty="0"/>
          </a:p>
        </p:txBody>
      </p:sp>
      <p:sp>
        <p:nvSpPr>
          <p:cNvPr id="9" name="Text 6"/>
          <p:cNvSpPr/>
          <p:nvPr/>
        </p:nvSpPr>
        <p:spPr>
          <a:xfrm>
            <a:off x="4589879" y="5261223"/>
            <a:ext cx="5918994" cy="302419"/>
          </a:xfrm>
          <a:prstGeom prst="rect">
            <a:avLst/>
          </a:prstGeom>
          <a:noFill/>
          <a:ln/>
        </p:spPr>
        <p:txBody>
          <a:bodyPr wrap="none" lIns="0" tIns="0" rIns="0" bIns="0" rtlCol="0" anchor="t"/>
          <a:lstStyle/>
          <a:p>
            <a:pPr>
              <a:lnSpc>
                <a:spcPts val="2375"/>
              </a:lnSpc>
            </a:pPr>
            <a:r>
              <a:rPr lang="en-US" altLang="ko-KR" sz="1458" dirty="0">
                <a:solidFill>
                  <a:srgbClr val="DAD1E6"/>
                </a:solidFill>
                <a:latin typeface="Fira Sans" pitchFamily="34" charset="0"/>
              </a:rPr>
              <a:t>Cursor,</a:t>
            </a:r>
            <a:r>
              <a:rPr lang="ko-KR" altLang="en-US" sz="1458" dirty="0">
                <a:solidFill>
                  <a:srgbClr val="DAD1E6"/>
                </a:solidFill>
                <a:latin typeface="Fira Sans" pitchFamily="34" charset="0"/>
              </a:rPr>
              <a:t> </a:t>
            </a:r>
            <a:r>
              <a:rPr lang="en-US" altLang="ko-KR" sz="1458" dirty="0">
                <a:solidFill>
                  <a:srgbClr val="DAD1E6"/>
                </a:solidFill>
                <a:latin typeface="Fira Sans" pitchFamily="34" charset="0"/>
              </a:rPr>
              <a:t>Claude,</a:t>
            </a:r>
            <a:r>
              <a:rPr lang="ko-KR" altLang="en-US" sz="1458" dirty="0">
                <a:solidFill>
                  <a:srgbClr val="DAD1E6"/>
                </a:solidFill>
                <a:latin typeface="Fira Sans" pitchFamily="34" charset="0"/>
              </a:rPr>
              <a:t> </a:t>
            </a:r>
            <a:r>
              <a:rPr lang="en-US" altLang="ko-KR" sz="1458" dirty="0">
                <a:solidFill>
                  <a:srgbClr val="DAD1E6"/>
                </a:solidFill>
                <a:latin typeface="Fira Sans" pitchFamily="34" charset="0"/>
              </a:rPr>
              <a:t>GPT,</a:t>
            </a:r>
            <a:r>
              <a:rPr lang="ko-KR" altLang="en-US" sz="1458" dirty="0">
                <a:solidFill>
                  <a:srgbClr val="DAD1E6"/>
                </a:solidFill>
                <a:latin typeface="Fira Sans" pitchFamily="34" charset="0"/>
              </a:rPr>
              <a:t> </a:t>
            </a:r>
            <a:r>
              <a:rPr lang="en-US" altLang="ko-KR" sz="1458" dirty="0" err="1">
                <a:solidFill>
                  <a:srgbClr val="DAD1E6"/>
                </a:solidFill>
                <a:latin typeface="Fira Sans" pitchFamily="34" charset="0"/>
              </a:rPr>
              <a:t>Genspark</a:t>
            </a:r>
            <a:endParaRPr lang="en-US" sz="1458" dirty="0"/>
          </a:p>
        </p:txBody>
      </p:sp>
      <p:sp>
        <p:nvSpPr>
          <p:cNvPr id="10" name="TextBox 9">
            <a:extLst>
              <a:ext uri="{FF2B5EF4-FFF2-40B4-BE49-F238E27FC236}">
                <a16:creationId xmlns:a16="http://schemas.microsoft.com/office/drawing/2014/main" id="{AC07D916-940E-B567-419A-AB6FC0746343}"/>
              </a:ext>
            </a:extLst>
          </p:cNvPr>
          <p:cNvSpPr txBox="1"/>
          <p:nvPr/>
        </p:nvSpPr>
        <p:spPr>
          <a:xfrm>
            <a:off x="730181" y="2672410"/>
            <a:ext cx="10680008" cy="997581"/>
          </a:xfrm>
          <a:prstGeom prst="rect">
            <a:avLst/>
          </a:prstGeom>
          <a:noFill/>
        </p:spPr>
        <p:txBody>
          <a:bodyPr wrap="square">
            <a:spAutoFit/>
          </a:bodyPr>
          <a:lstStyle/>
          <a:p>
            <a:pPr>
              <a:lnSpc>
                <a:spcPts val="2375"/>
              </a:lnSpc>
            </a:pPr>
            <a:r>
              <a:rPr lang="en-US" altLang="ko-Kore-KR" sz="1800" dirty="0" err="1">
                <a:solidFill>
                  <a:srgbClr val="DAD1E6"/>
                </a:solidFill>
                <a:latin typeface="Fira Sans" pitchFamily="34" charset="0"/>
                <a:ea typeface="Fira Sans" pitchFamily="34" charset="-122"/>
                <a:cs typeface="Fira Sans" pitchFamily="34" charset="-120"/>
              </a:rPr>
              <a:t>체육</a:t>
            </a:r>
            <a:r>
              <a:rPr lang="en-US" altLang="ko-Kore-KR" sz="1800" dirty="0">
                <a:solidFill>
                  <a:srgbClr val="DAD1E6"/>
                </a:solidFill>
                <a:latin typeface="Fira Sans" pitchFamily="34" charset="0"/>
                <a:ea typeface="Fira Sans" pitchFamily="34" charset="-122"/>
                <a:cs typeface="Fira Sans" pitchFamily="34" charset="-120"/>
              </a:rPr>
              <a:t> </a:t>
            </a:r>
            <a:r>
              <a:rPr lang="en-US" altLang="ko-Kore-KR" sz="1800" dirty="0" err="1">
                <a:solidFill>
                  <a:srgbClr val="DAD1E6"/>
                </a:solidFill>
                <a:latin typeface="Fira Sans" pitchFamily="34" charset="0"/>
                <a:ea typeface="Fira Sans" pitchFamily="34" charset="-122"/>
                <a:cs typeface="Fira Sans" pitchFamily="34" charset="-120"/>
              </a:rPr>
              <a:t>분야의</a:t>
            </a:r>
            <a:r>
              <a:rPr lang="en-US" altLang="ko-Kore-KR" sz="1800" dirty="0">
                <a:solidFill>
                  <a:srgbClr val="DAD1E6"/>
                </a:solidFill>
                <a:latin typeface="Fira Sans" pitchFamily="34" charset="0"/>
                <a:ea typeface="Fira Sans" pitchFamily="34" charset="-122"/>
                <a:cs typeface="Fira Sans" pitchFamily="34" charset="-120"/>
              </a:rPr>
              <a:t> </a:t>
            </a:r>
            <a:r>
              <a:rPr lang="en-US" altLang="ko-Kore-KR" sz="1800" dirty="0" err="1">
                <a:solidFill>
                  <a:srgbClr val="DAD1E6"/>
                </a:solidFill>
                <a:latin typeface="Fira Sans" pitchFamily="34" charset="0"/>
                <a:ea typeface="Fira Sans" pitchFamily="34" charset="-122"/>
                <a:cs typeface="Fira Sans" pitchFamily="34" charset="-120"/>
              </a:rPr>
              <a:t>선수</a:t>
            </a:r>
            <a:r>
              <a:rPr lang="en-US" altLang="ko-Kore-KR" sz="1800" dirty="0">
                <a:solidFill>
                  <a:srgbClr val="DAD1E6"/>
                </a:solidFill>
                <a:latin typeface="Fira Sans" pitchFamily="34" charset="0"/>
                <a:ea typeface="Fira Sans" pitchFamily="34" charset="-122"/>
                <a:cs typeface="Fira Sans" pitchFamily="34" charset="-120"/>
              </a:rPr>
              <a:t>, </a:t>
            </a:r>
            <a:r>
              <a:rPr lang="en-US" altLang="ko-Kore-KR" sz="1800" dirty="0" err="1">
                <a:solidFill>
                  <a:srgbClr val="DAD1E6"/>
                </a:solidFill>
                <a:latin typeface="Fira Sans" pitchFamily="34" charset="0"/>
                <a:ea typeface="Fira Sans" pitchFamily="34" charset="-122"/>
                <a:cs typeface="Fira Sans" pitchFamily="34" charset="-120"/>
              </a:rPr>
              <a:t>지도자</a:t>
            </a:r>
            <a:r>
              <a:rPr lang="en-US" altLang="ko-Kore-KR" sz="1800" dirty="0">
                <a:solidFill>
                  <a:srgbClr val="DAD1E6"/>
                </a:solidFill>
                <a:latin typeface="Fira Sans" pitchFamily="34" charset="0"/>
                <a:ea typeface="Fira Sans" pitchFamily="34" charset="-122"/>
                <a:cs typeface="Fira Sans" pitchFamily="34" charset="-120"/>
              </a:rPr>
              <a:t>, </a:t>
            </a:r>
            <a:r>
              <a:rPr lang="en-US" altLang="ko-Kore-KR" sz="1800" dirty="0" err="1">
                <a:solidFill>
                  <a:srgbClr val="DAD1E6"/>
                </a:solidFill>
                <a:latin typeface="Fira Sans" pitchFamily="34" charset="0"/>
                <a:ea typeface="Fira Sans" pitchFamily="34" charset="-122"/>
                <a:cs typeface="Fira Sans" pitchFamily="34" charset="-120"/>
              </a:rPr>
              <a:t>행정가를</a:t>
            </a:r>
            <a:r>
              <a:rPr lang="en-US" altLang="ko-Kore-KR" sz="1800" dirty="0">
                <a:solidFill>
                  <a:srgbClr val="DAD1E6"/>
                </a:solidFill>
                <a:latin typeface="Fira Sans" pitchFamily="34" charset="0"/>
                <a:ea typeface="Fira Sans" pitchFamily="34" charset="-122"/>
                <a:cs typeface="Fira Sans" pitchFamily="34" charset="-120"/>
              </a:rPr>
              <a:t> </a:t>
            </a:r>
            <a:r>
              <a:rPr lang="en-US" altLang="ko-Kore-KR" sz="1800" dirty="0" err="1">
                <a:solidFill>
                  <a:srgbClr val="DAD1E6"/>
                </a:solidFill>
                <a:latin typeface="Fira Sans" pitchFamily="34" charset="0"/>
                <a:ea typeface="Fira Sans" pitchFamily="34" charset="-122"/>
                <a:cs typeface="Fira Sans" pitchFamily="34" charset="-120"/>
              </a:rPr>
              <a:t>대상으로</a:t>
            </a:r>
            <a:r>
              <a:rPr lang="en-US" altLang="ko-Kore-KR" sz="1800" dirty="0">
                <a:solidFill>
                  <a:srgbClr val="DAD1E6"/>
                </a:solidFill>
                <a:latin typeface="Fira Sans" pitchFamily="34" charset="0"/>
                <a:ea typeface="Fira Sans" pitchFamily="34" charset="-122"/>
                <a:cs typeface="Fira Sans" pitchFamily="34" charset="-120"/>
              </a:rPr>
              <a:t> </a:t>
            </a:r>
            <a:r>
              <a:rPr lang="en-US" altLang="ko-Kore-KR" sz="1800" dirty="0" err="1">
                <a:solidFill>
                  <a:srgbClr val="DAD1E6"/>
                </a:solidFill>
                <a:latin typeface="Fira Sans" pitchFamily="34" charset="0"/>
                <a:ea typeface="Fira Sans" pitchFamily="34" charset="-122"/>
                <a:cs typeface="Fira Sans" pitchFamily="34" charset="-120"/>
              </a:rPr>
              <a:t>하는</a:t>
            </a:r>
            <a:r>
              <a:rPr lang="en-US" altLang="ko-Kore-KR" sz="1800" dirty="0">
                <a:solidFill>
                  <a:srgbClr val="DAD1E6"/>
                </a:solidFill>
                <a:latin typeface="Fira Sans" pitchFamily="34" charset="0"/>
                <a:ea typeface="Fira Sans" pitchFamily="34" charset="-122"/>
                <a:cs typeface="Fira Sans" pitchFamily="34" charset="-120"/>
              </a:rPr>
              <a:t> </a:t>
            </a:r>
            <a:r>
              <a:rPr lang="en-US" altLang="ko-Kore-KR" sz="1800" dirty="0" err="1">
                <a:solidFill>
                  <a:srgbClr val="DAD1E6"/>
                </a:solidFill>
                <a:latin typeface="Fira Sans" pitchFamily="34" charset="0"/>
                <a:ea typeface="Fira Sans" pitchFamily="34" charset="-122"/>
                <a:cs typeface="Fira Sans" pitchFamily="34" charset="-120"/>
              </a:rPr>
              <a:t>교육</a:t>
            </a:r>
            <a:r>
              <a:rPr lang="en-US" altLang="ko-Kore-KR" sz="1800" dirty="0">
                <a:solidFill>
                  <a:srgbClr val="DAD1E6"/>
                </a:solidFill>
                <a:latin typeface="Fira Sans" pitchFamily="34" charset="0"/>
                <a:ea typeface="Fira Sans" pitchFamily="34" charset="-122"/>
                <a:cs typeface="Fira Sans" pitchFamily="34" charset="-120"/>
              </a:rPr>
              <a:t> </a:t>
            </a:r>
            <a:r>
              <a:rPr lang="en-US" altLang="ko-Kore-KR" sz="1800" dirty="0" err="1">
                <a:solidFill>
                  <a:srgbClr val="DAD1E6"/>
                </a:solidFill>
                <a:latin typeface="Fira Sans" pitchFamily="34" charset="0"/>
                <a:ea typeface="Fira Sans" pitchFamily="34" charset="-122"/>
                <a:cs typeface="Fira Sans" pitchFamily="34" charset="-120"/>
              </a:rPr>
              <a:t>과정을</a:t>
            </a:r>
            <a:r>
              <a:rPr lang="en-US" altLang="ko-Kore-KR" sz="1800" dirty="0">
                <a:solidFill>
                  <a:srgbClr val="DAD1E6"/>
                </a:solidFill>
                <a:latin typeface="Fira Sans" pitchFamily="34" charset="0"/>
                <a:ea typeface="Fira Sans" pitchFamily="34" charset="-122"/>
                <a:cs typeface="Fira Sans" pitchFamily="34" charset="-120"/>
              </a:rPr>
              <a:t> </a:t>
            </a:r>
            <a:r>
              <a:rPr lang="en-US" altLang="ko-Kore-KR" sz="1800" dirty="0" err="1">
                <a:solidFill>
                  <a:srgbClr val="DAD1E6"/>
                </a:solidFill>
                <a:latin typeface="Fira Sans" pitchFamily="34" charset="0"/>
                <a:ea typeface="Fira Sans" pitchFamily="34" charset="-122"/>
                <a:cs typeface="Fira Sans" pitchFamily="34" charset="-120"/>
              </a:rPr>
              <a:t>효율적으로</a:t>
            </a:r>
            <a:r>
              <a:rPr lang="en-US" altLang="ko-Kore-KR" sz="1800" dirty="0">
                <a:solidFill>
                  <a:srgbClr val="DAD1E6"/>
                </a:solidFill>
                <a:latin typeface="Fira Sans" pitchFamily="34" charset="0"/>
                <a:ea typeface="Fira Sans" pitchFamily="34" charset="-122"/>
                <a:cs typeface="Fira Sans" pitchFamily="34" charset="-120"/>
              </a:rPr>
              <a:t> </a:t>
            </a:r>
            <a:r>
              <a:rPr lang="en-US" altLang="ko-Kore-KR" sz="1800" dirty="0" err="1">
                <a:solidFill>
                  <a:srgbClr val="DAD1E6"/>
                </a:solidFill>
                <a:latin typeface="Fira Sans" pitchFamily="34" charset="0"/>
                <a:ea typeface="Fira Sans" pitchFamily="34" charset="-122"/>
                <a:cs typeface="Fira Sans" pitchFamily="34" charset="-120"/>
              </a:rPr>
              <a:t>관리하고</a:t>
            </a:r>
            <a:r>
              <a:rPr lang="en-US" altLang="ko-Kore-KR" sz="1800" dirty="0">
                <a:solidFill>
                  <a:srgbClr val="DAD1E6"/>
                </a:solidFill>
                <a:latin typeface="Fira Sans" pitchFamily="34" charset="0"/>
                <a:ea typeface="Fira Sans" pitchFamily="34" charset="-122"/>
                <a:cs typeface="Fira Sans" pitchFamily="34" charset="-120"/>
              </a:rPr>
              <a:t> </a:t>
            </a:r>
            <a:r>
              <a:rPr lang="en-US" altLang="ko-Kore-KR" sz="1800" dirty="0" err="1">
                <a:solidFill>
                  <a:srgbClr val="DAD1E6"/>
                </a:solidFill>
                <a:latin typeface="Fira Sans" pitchFamily="34" charset="0"/>
                <a:ea typeface="Fira Sans" pitchFamily="34" charset="-122"/>
                <a:cs typeface="Fira Sans" pitchFamily="34" charset="-120"/>
              </a:rPr>
              <a:t>제공하기</a:t>
            </a:r>
            <a:r>
              <a:rPr lang="en-US" altLang="ko-Kore-KR" sz="1800" dirty="0">
                <a:solidFill>
                  <a:srgbClr val="DAD1E6"/>
                </a:solidFill>
                <a:latin typeface="Fira Sans" pitchFamily="34" charset="0"/>
                <a:ea typeface="Fira Sans" pitchFamily="34" charset="-122"/>
                <a:cs typeface="Fira Sans" pitchFamily="34" charset="-120"/>
              </a:rPr>
              <a:t> </a:t>
            </a:r>
            <a:r>
              <a:rPr lang="en-US" altLang="ko-Kore-KR" sz="1800" dirty="0" err="1">
                <a:solidFill>
                  <a:srgbClr val="DAD1E6"/>
                </a:solidFill>
                <a:latin typeface="Fira Sans" pitchFamily="34" charset="0"/>
                <a:ea typeface="Fira Sans" pitchFamily="34" charset="-122"/>
                <a:cs typeface="Fira Sans" pitchFamily="34" charset="-120"/>
              </a:rPr>
              <a:t>위한</a:t>
            </a:r>
            <a:r>
              <a:rPr lang="en-US" altLang="ko-Kore-KR" sz="1800" dirty="0">
                <a:solidFill>
                  <a:srgbClr val="DAD1E6"/>
                </a:solidFill>
                <a:latin typeface="Fira Sans" pitchFamily="34" charset="0"/>
                <a:ea typeface="Fira Sans" pitchFamily="34" charset="-122"/>
                <a:cs typeface="Fira Sans" pitchFamily="34" charset="-120"/>
              </a:rPr>
              <a:t> </a:t>
            </a:r>
            <a:r>
              <a:rPr lang="en-US" altLang="ko-Kore-KR" sz="1800" dirty="0" err="1">
                <a:solidFill>
                  <a:srgbClr val="DAD1E6"/>
                </a:solidFill>
                <a:latin typeface="Fira Sans" pitchFamily="34" charset="0"/>
                <a:ea typeface="Fira Sans" pitchFamily="34" charset="-122"/>
                <a:cs typeface="Fira Sans" pitchFamily="34" charset="-120"/>
              </a:rPr>
              <a:t>종합</a:t>
            </a:r>
            <a:r>
              <a:rPr lang="en-US" altLang="ko-Kore-KR" sz="1800" dirty="0">
                <a:solidFill>
                  <a:srgbClr val="DAD1E6"/>
                </a:solidFill>
                <a:latin typeface="Fira Sans" pitchFamily="34" charset="0"/>
                <a:ea typeface="Fira Sans" pitchFamily="34" charset="-122"/>
                <a:cs typeface="Fira Sans" pitchFamily="34" charset="-120"/>
              </a:rPr>
              <a:t> </a:t>
            </a:r>
            <a:r>
              <a:rPr lang="en-US" altLang="ko-Kore-KR" sz="1800" dirty="0" err="1">
                <a:solidFill>
                  <a:srgbClr val="DAD1E6"/>
                </a:solidFill>
                <a:latin typeface="Fira Sans" pitchFamily="34" charset="0"/>
                <a:ea typeface="Fira Sans" pitchFamily="34" charset="-122"/>
                <a:cs typeface="Fira Sans" pitchFamily="34" charset="-120"/>
              </a:rPr>
              <a:t>학습관리</a:t>
            </a:r>
            <a:r>
              <a:rPr lang="en-US" altLang="ko-Kore-KR" sz="1800" dirty="0">
                <a:solidFill>
                  <a:srgbClr val="DAD1E6"/>
                </a:solidFill>
                <a:latin typeface="Fira Sans" pitchFamily="34" charset="0"/>
                <a:ea typeface="Fira Sans" pitchFamily="34" charset="-122"/>
                <a:cs typeface="Fira Sans" pitchFamily="34" charset="-120"/>
              </a:rPr>
              <a:t> </a:t>
            </a:r>
            <a:r>
              <a:rPr lang="en-US" altLang="ko-Kore-KR" sz="1800" dirty="0" err="1">
                <a:solidFill>
                  <a:srgbClr val="DAD1E6"/>
                </a:solidFill>
                <a:latin typeface="Fira Sans" pitchFamily="34" charset="0"/>
                <a:ea typeface="Fira Sans" pitchFamily="34" charset="-122"/>
                <a:cs typeface="Fira Sans" pitchFamily="34" charset="-120"/>
              </a:rPr>
              <a:t>플랫폼</a:t>
            </a:r>
            <a:r>
              <a:rPr lang="en-US" altLang="ko-Kore-KR" sz="1800" dirty="0">
                <a:solidFill>
                  <a:srgbClr val="DAD1E6"/>
                </a:solidFill>
                <a:latin typeface="Fira Sans" pitchFamily="34" charset="0"/>
                <a:ea typeface="Fira Sans" pitchFamily="34" charset="-122"/>
                <a:cs typeface="Fira Sans" pitchFamily="34" charset="-120"/>
              </a:rPr>
              <a:t> </a:t>
            </a:r>
            <a:r>
              <a:rPr lang="en-US" altLang="ko-Kore-KR" sz="1800" dirty="0" err="1">
                <a:solidFill>
                  <a:srgbClr val="DAD1E6"/>
                </a:solidFill>
                <a:latin typeface="Fira Sans" pitchFamily="34" charset="0"/>
                <a:ea typeface="Fira Sans" pitchFamily="34" charset="-122"/>
                <a:cs typeface="Fira Sans" pitchFamily="34" charset="-120"/>
              </a:rPr>
              <a:t>구축을</a:t>
            </a:r>
            <a:r>
              <a:rPr lang="en-US" altLang="ko-Kore-KR" sz="1800" dirty="0">
                <a:solidFill>
                  <a:srgbClr val="DAD1E6"/>
                </a:solidFill>
                <a:latin typeface="Fira Sans" pitchFamily="34" charset="0"/>
                <a:ea typeface="Fira Sans" pitchFamily="34" charset="-122"/>
                <a:cs typeface="Fira Sans" pitchFamily="34" charset="-120"/>
              </a:rPr>
              <a:t> </a:t>
            </a:r>
            <a:r>
              <a:rPr lang="en-US" altLang="ko-Kore-KR" sz="1800" dirty="0" err="1">
                <a:solidFill>
                  <a:srgbClr val="DAD1E6"/>
                </a:solidFill>
                <a:latin typeface="Fira Sans" pitchFamily="34" charset="0"/>
                <a:ea typeface="Fira Sans" pitchFamily="34" charset="-122"/>
                <a:cs typeface="Fira Sans" pitchFamily="34" charset="-120"/>
              </a:rPr>
              <a:t>목적으로</a:t>
            </a:r>
            <a:r>
              <a:rPr lang="en-US" altLang="ko-Kore-KR" sz="1800" dirty="0">
                <a:solidFill>
                  <a:srgbClr val="DAD1E6"/>
                </a:solidFill>
                <a:latin typeface="Fira Sans" pitchFamily="34" charset="0"/>
                <a:ea typeface="Fira Sans" pitchFamily="34" charset="-122"/>
                <a:cs typeface="Fira Sans" pitchFamily="34" charset="-120"/>
              </a:rPr>
              <a:t> </a:t>
            </a:r>
            <a:r>
              <a:rPr lang="en-US" altLang="ko-Kore-KR" sz="1800" dirty="0" err="1">
                <a:solidFill>
                  <a:srgbClr val="DAD1E6"/>
                </a:solidFill>
                <a:latin typeface="Fira Sans" pitchFamily="34" charset="0"/>
                <a:ea typeface="Fira Sans" pitchFamily="34" charset="-122"/>
                <a:cs typeface="Fira Sans" pitchFamily="34" charset="-120"/>
              </a:rPr>
              <a:t>하는</a:t>
            </a:r>
            <a:r>
              <a:rPr lang="en-US" altLang="ko-Kore-KR" sz="1800" dirty="0">
                <a:solidFill>
                  <a:srgbClr val="DAD1E6"/>
                </a:solidFill>
                <a:latin typeface="Fira Sans" pitchFamily="34" charset="0"/>
                <a:ea typeface="Fira Sans" pitchFamily="34" charset="-122"/>
                <a:cs typeface="Fira Sans" pitchFamily="34" charset="-120"/>
              </a:rPr>
              <a:t> </a:t>
            </a:r>
            <a:r>
              <a:rPr lang="en-US" altLang="ko-Kore-KR" sz="1800" dirty="0" err="1">
                <a:solidFill>
                  <a:srgbClr val="DAD1E6"/>
                </a:solidFill>
                <a:latin typeface="Fira Sans" pitchFamily="34" charset="0"/>
                <a:ea typeface="Fira Sans" pitchFamily="34" charset="-122"/>
                <a:cs typeface="Fira Sans" pitchFamily="34" charset="-120"/>
              </a:rPr>
              <a:t>프로젝트입니다</a:t>
            </a:r>
            <a:r>
              <a:rPr lang="en-US" altLang="ko-Kore-KR" sz="1800" dirty="0">
                <a:solidFill>
                  <a:srgbClr val="DAD1E6"/>
                </a:solidFill>
                <a:latin typeface="Fira Sans" pitchFamily="34" charset="0"/>
                <a:ea typeface="Fira Sans" pitchFamily="34" charset="-122"/>
                <a:cs typeface="Fira Sans" pitchFamily="34" charset="-120"/>
              </a:rPr>
              <a:t>. </a:t>
            </a:r>
            <a:r>
              <a:rPr lang="en-US" altLang="ko-Kore-KR" sz="1800" dirty="0" err="1">
                <a:solidFill>
                  <a:srgbClr val="DAD1E6"/>
                </a:solidFill>
                <a:latin typeface="Fira Sans" pitchFamily="34" charset="0"/>
                <a:ea typeface="Fira Sans" pitchFamily="34" charset="-122"/>
                <a:cs typeface="Fira Sans" pitchFamily="34" charset="-120"/>
              </a:rPr>
              <a:t>온라인</a:t>
            </a:r>
            <a:r>
              <a:rPr lang="en-US" altLang="ko-Kore-KR" sz="1800" dirty="0">
                <a:solidFill>
                  <a:srgbClr val="DAD1E6"/>
                </a:solidFill>
                <a:latin typeface="Fira Sans" pitchFamily="34" charset="0"/>
                <a:ea typeface="Fira Sans" pitchFamily="34" charset="-122"/>
                <a:cs typeface="Fira Sans" pitchFamily="34" charset="-120"/>
              </a:rPr>
              <a:t> </a:t>
            </a:r>
            <a:r>
              <a:rPr lang="en-US" altLang="ko-Kore-KR" sz="1800" dirty="0" err="1">
                <a:solidFill>
                  <a:srgbClr val="DAD1E6"/>
                </a:solidFill>
                <a:latin typeface="Fira Sans" pitchFamily="34" charset="0"/>
                <a:ea typeface="Fira Sans" pitchFamily="34" charset="-122"/>
                <a:cs typeface="Fira Sans" pitchFamily="34" charset="-120"/>
              </a:rPr>
              <a:t>및</a:t>
            </a:r>
            <a:r>
              <a:rPr lang="en-US" altLang="ko-Kore-KR" sz="1800" dirty="0">
                <a:solidFill>
                  <a:srgbClr val="DAD1E6"/>
                </a:solidFill>
                <a:latin typeface="Fira Sans" pitchFamily="34" charset="0"/>
                <a:ea typeface="Fira Sans" pitchFamily="34" charset="-122"/>
                <a:cs typeface="Fira Sans" pitchFamily="34" charset="-120"/>
              </a:rPr>
              <a:t> </a:t>
            </a:r>
            <a:r>
              <a:rPr lang="en-US" altLang="ko-Kore-KR" sz="1800" dirty="0" err="1">
                <a:solidFill>
                  <a:srgbClr val="DAD1E6"/>
                </a:solidFill>
                <a:latin typeface="Fira Sans" pitchFamily="34" charset="0"/>
                <a:ea typeface="Fira Sans" pitchFamily="34" charset="-122"/>
                <a:cs typeface="Fira Sans" pitchFamily="34" charset="-120"/>
              </a:rPr>
              <a:t>오프라인</a:t>
            </a:r>
            <a:r>
              <a:rPr lang="en-US" altLang="ko-Kore-KR" sz="1800" dirty="0">
                <a:solidFill>
                  <a:srgbClr val="DAD1E6"/>
                </a:solidFill>
                <a:latin typeface="Fira Sans" pitchFamily="34" charset="0"/>
                <a:ea typeface="Fira Sans" pitchFamily="34" charset="-122"/>
                <a:cs typeface="Fira Sans" pitchFamily="34" charset="-120"/>
              </a:rPr>
              <a:t> </a:t>
            </a:r>
            <a:r>
              <a:rPr lang="en-US" altLang="ko-Kore-KR" sz="1800" dirty="0" err="1">
                <a:solidFill>
                  <a:srgbClr val="DAD1E6"/>
                </a:solidFill>
                <a:latin typeface="Fira Sans" pitchFamily="34" charset="0"/>
                <a:ea typeface="Fira Sans" pitchFamily="34" charset="-122"/>
                <a:cs typeface="Fira Sans" pitchFamily="34" charset="-120"/>
              </a:rPr>
              <a:t>교육과정</a:t>
            </a:r>
            <a:r>
              <a:rPr lang="en-US" altLang="ko-Kore-KR" sz="1800" dirty="0">
                <a:solidFill>
                  <a:srgbClr val="DAD1E6"/>
                </a:solidFill>
                <a:latin typeface="Fira Sans" pitchFamily="34" charset="0"/>
                <a:ea typeface="Fira Sans" pitchFamily="34" charset="-122"/>
                <a:cs typeface="Fira Sans" pitchFamily="34" charset="-120"/>
              </a:rPr>
              <a:t> </a:t>
            </a:r>
            <a:r>
              <a:rPr lang="en-US" altLang="ko-Kore-KR" sz="1800" dirty="0" err="1">
                <a:solidFill>
                  <a:srgbClr val="DAD1E6"/>
                </a:solidFill>
                <a:latin typeface="Fira Sans" pitchFamily="34" charset="0"/>
                <a:ea typeface="Fira Sans" pitchFamily="34" charset="-122"/>
                <a:cs typeface="Fira Sans" pitchFamily="34" charset="-120"/>
              </a:rPr>
              <a:t>관리</a:t>
            </a:r>
            <a:r>
              <a:rPr lang="en-US" altLang="ko-Kore-KR" sz="1800" dirty="0">
                <a:solidFill>
                  <a:srgbClr val="DAD1E6"/>
                </a:solidFill>
                <a:latin typeface="Fira Sans" pitchFamily="34" charset="0"/>
                <a:ea typeface="Fira Sans" pitchFamily="34" charset="-122"/>
                <a:cs typeface="Fira Sans" pitchFamily="34" charset="-120"/>
              </a:rPr>
              <a:t>, </a:t>
            </a:r>
            <a:r>
              <a:rPr lang="en-US" altLang="ko-Kore-KR" sz="1800" dirty="0" err="1">
                <a:solidFill>
                  <a:srgbClr val="DAD1E6"/>
                </a:solidFill>
                <a:latin typeface="Fira Sans" pitchFamily="34" charset="0"/>
                <a:ea typeface="Fira Sans" pitchFamily="34" charset="-122"/>
                <a:cs typeface="Fira Sans" pitchFamily="34" charset="-120"/>
              </a:rPr>
              <a:t>수강생</a:t>
            </a:r>
            <a:r>
              <a:rPr lang="en-US" altLang="ko-Kore-KR" sz="1800" dirty="0">
                <a:solidFill>
                  <a:srgbClr val="DAD1E6"/>
                </a:solidFill>
                <a:latin typeface="Fira Sans" pitchFamily="34" charset="0"/>
                <a:ea typeface="Fira Sans" pitchFamily="34" charset="-122"/>
                <a:cs typeface="Fira Sans" pitchFamily="34" charset="-120"/>
              </a:rPr>
              <a:t> </a:t>
            </a:r>
            <a:r>
              <a:rPr lang="en-US" altLang="ko-Kore-KR" sz="1800" dirty="0" err="1">
                <a:solidFill>
                  <a:srgbClr val="DAD1E6"/>
                </a:solidFill>
                <a:latin typeface="Fira Sans" pitchFamily="34" charset="0"/>
                <a:ea typeface="Fira Sans" pitchFamily="34" charset="-122"/>
                <a:cs typeface="Fira Sans" pitchFamily="34" charset="-120"/>
              </a:rPr>
              <a:t>관리</a:t>
            </a:r>
            <a:r>
              <a:rPr lang="en-US" altLang="ko-Kore-KR" sz="1800" dirty="0">
                <a:solidFill>
                  <a:srgbClr val="DAD1E6"/>
                </a:solidFill>
                <a:latin typeface="Fira Sans" pitchFamily="34" charset="0"/>
                <a:ea typeface="Fira Sans" pitchFamily="34" charset="-122"/>
                <a:cs typeface="Fira Sans" pitchFamily="34" charset="-120"/>
              </a:rPr>
              <a:t>, </a:t>
            </a:r>
            <a:r>
              <a:rPr lang="en-US" altLang="ko-Kore-KR" sz="1800" dirty="0" err="1">
                <a:solidFill>
                  <a:srgbClr val="DAD1E6"/>
                </a:solidFill>
                <a:latin typeface="Fira Sans" pitchFamily="34" charset="0"/>
                <a:ea typeface="Fira Sans" pitchFamily="34" charset="-122"/>
                <a:cs typeface="Fira Sans" pitchFamily="34" charset="-120"/>
              </a:rPr>
              <a:t>시설</a:t>
            </a:r>
            <a:r>
              <a:rPr lang="en-US" altLang="ko-Kore-KR" sz="1800" dirty="0">
                <a:solidFill>
                  <a:srgbClr val="DAD1E6"/>
                </a:solidFill>
                <a:latin typeface="Fira Sans" pitchFamily="34" charset="0"/>
                <a:ea typeface="Fira Sans" pitchFamily="34" charset="-122"/>
                <a:cs typeface="Fira Sans" pitchFamily="34" charset="-120"/>
              </a:rPr>
              <a:t> </a:t>
            </a:r>
            <a:r>
              <a:rPr lang="en-US" altLang="ko-Kore-KR" sz="1800" dirty="0" err="1">
                <a:solidFill>
                  <a:srgbClr val="DAD1E6"/>
                </a:solidFill>
                <a:latin typeface="Fira Sans" pitchFamily="34" charset="0"/>
                <a:ea typeface="Fira Sans" pitchFamily="34" charset="-122"/>
                <a:cs typeface="Fira Sans" pitchFamily="34" charset="-120"/>
              </a:rPr>
              <a:t>대관</a:t>
            </a:r>
            <a:r>
              <a:rPr lang="en-US" altLang="ko-Kore-KR" sz="1800" dirty="0">
                <a:solidFill>
                  <a:srgbClr val="DAD1E6"/>
                </a:solidFill>
                <a:latin typeface="Fira Sans" pitchFamily="34" charset="0"/>
                <a:ea typeface="Fira Sans" pitchFamily="34" charset="-122"/>
                <a:cs typeface="Fira Sans" pitchFamily="34" charset="-120"/>
              </a:rPr>
              <a:t>, </a:t>
            </a:r>
            <a:r>
              <a:rPr lang="en-US" altLang="ko-Kore-KR" sz="1800" dirty="0" err="1">
                <a:solidFill>
                  <a:srgbClr val="DAD1E6"/>
                </a:solidFill>
                <a:latin typeface="Fira Sans" pitchFamily="34" charset="0"/>
                <a:ea typeface="Fira Sans" pitchFamily="34" charset="-122"/>
                <a:cs typeface="Fira Sans" pitchFamily="34" charset="-120"/>
              </a:rPr>
              <a:t>커뮤니티</a:t>
            </a:r>
            <a:r>
              <a:rPr lang="en-US" altLang="ko-Kore-KR" sz="1800" dirty="0">
                <a:solidFill>
                  <a:srgbClr val="DAD1E6"/>
                </a:solidFill>
                <a:latin typeface="Fira Sans" pitchFamily="34" charset="0"/>
                <a:ea typeface="Fira Sans" pitchFamily="34" charset="-122"/>
                <a:cs typeface="Fira Sans" pitchFamily="34" charset="-120"/>
              </a:rPr>
              <a:t> </a:t>
            </a:r>
            <a:r>
              <a:rPr lang="en-US" altLang="ko-Kore-KR" sz="1800" dirty="0" err="1">
                <a:solidFill>
                  <a:srgbClr val="DAD1E6"/>
                </a:solidFill>
                <a:latin typeface="Fira Sans" pitchFamily="34" charset="0"/>
                <a:ea typeface="Fira Sans" pitchFamily="34" charset="-122"/>
                <a:cs typeface="Fira Sans" pitchFamily="34" charset="-120"/>
              </a:rPr>
              <a:t>활동</a:t>
            </a:r>
            <a:r>
              <a:rPr lang="en-US" altLang="ko-Kore-KR" sz="1800" dirty="0">
                <a:solidFill>
                  <a:srgbClr val="DAD1E6"/>
                </a:solidFill>
                <a:latin typeface="Fira Sans" pitchFamily="34" charset="0"/>
                <a:ea typeface="Fira Sans" pitchFamily="34" charset="-122"/>
                <a:cs typeface="Fira Sans" pitchFamily="34" charset="-120"/>
              </a:rPr>
              <a:t> </a:t>
            </a:r>
            <a:r>
              <a:rPr lang="en-US" altLang="ko-Kore-KR" sz="1800" dirty="0" err="1">
                <a:solidFill>
                  <a:srgbClr val="DAD1E6"/>
                </a:solidFill>
                <a:latin typeface="Fira Sans" pitchFamily="34" charset="0"/>
                <a:ea typeface="Fira Sans" pitchFamily="34" charset="-122"/>
                <a:cs typeface="Fira Sans" pitchFamily="34" charset="-120"/>
              </a:rPr>
              <a:t>등을</a:t>
            </a:r>
            <a:r>
              <a:rPr lang="en-US" altLang="ko-Kore-KR" sz="1800" dirty="0">
                <a:solidFill>
                  <a:srgbClr val="DAD1E6"/>
                </a:solidFill>
                <a:latin typeface="Fira Sans" pitchFamily="34" charset="0"/>
                <a:ea typeface="Fira Sans" pitchFamily="34" charset="-122"/>
                <a:cs typeface="Fira Sans" pitchFamily="34" charset="-120"/>
              </a:rPr>
              <a:t> </a:t>
            </a:r>
            <a:r>
              <a:rPr lang="en-US" altLang="ko-Kore-KR" sz="1800" dirty="0" err="1">
                <a:solidFill>
                  <a:srgbClr val="DAD1E6"/>
                </a:solidFill>
                <a:latin typeface="Fira Sans" pitchFamily="34" charset="0"/>
                <a:ea typeface="Fira Sans" pitchFamily="34" charset="-122"/>
                <a:cs typeface="Fira Sans" pitchFamily="34" charset="-120"/>
              </a:rPr>
              <a:t>포함하는</a:t>
            </a:r>
            <a:r>
              <a:rPr lang="en-US" altLang="ko-Kore-KR" sz="1800" dirty="0">
                <a:solidFill>
                  <a:srgbClr val="DAD1E6"/>
                </a:solidFill>
                <a:latin typeface="Fira Sans" pitchFamily="34" charset="0"/>
                <a:ea typeface="Fira Sans" pitchFamily="34" charset="-122"/>
                <a:cs typeface="Fira Sans" pitchFamily="34" charset="-120"/>
              </a:rPr>
              <a:t> </a:t>
            </a:r>
            <a:r>
              <a:rPr lang="en-US" altLang="ko-Kore-KR" sz="1800" dirty="0" err="1">
                <a:solidFill>
                  <a:srgbClr val="DAD1E6"/>
                </a:solidFill>
                <a:latin typeface="Fira Sans" pitchFamily="34" charset="0"/>
                <a:ea typeface="Fira Sans" pitchFamily="34" charset="-122"/>
                <a:cs typeface="Fira Sans" pitchFamily="34" charset="-120"/>
              </a:rPr>
              <a:t>종합</a:t>
            </a:r>
            <a:r>
              <a:rPr lang="en-US" altLang="ko-Kore-KR" sz="1800" dirty="0">
                <a:solidFill>
                  <a:srgbClr val="DAD1E6"/>
                </a:solidFill>
                <a:latin typeface="Fira Sans" pitchFamily="34" charset="0"/>
                <a:ea typeface="Fira Sans" pitchFamily="34" charset="-122"/>
                <a:cs typeface="Fira Sans" pitchFamily="34" charset="-120"/>
              </a:rPr>
              <a:t> LMS </a:t>
            </a:r>
            <a:r>
              <a:rPr lang="en-US" altLang="ko-Kore-KR" sz="1800" dirty="0" err="1">
                <a:solidFill>
                  <a:srgbClr val="DAD1E6"/>
                </a:solidFill>
                <a:latin typeface="Fira Sans" pitchFamily="34" charset="0"/>
                <a:ea typeface="Fira Sans" pitchFamily="34" charset="-122"/>
                <a:cs typeface="Fira Sans" pitchFamily="34" charset="-120"/>
              </a:rPr>
              <a:t>시스템을</a:t>
            </a:r>
            <a:r>
              <a:rPr lang="en-US" altLang="ko-Kore-KR" sz="1800" dirty="0">
                <a:solidFill>
                  <a:srgbClr val="DAD1E6"/>
                </a:solidFill>
                <a:latin typeface="Fira Sans" pitchFamily="34" charset="0"/>
                <a:ea typeface="Fira Sans" pitchFamily="34" charset="-122"/>
                <a:cs typeface="Fira Sans" pitchFamily="34" charset="-120"/>
              </a:rPr>
              <a:t> </a:t>
            </a:r>
            <a:r>
              <a:rPr lang="en-US" altLang="ko-Kore-KR" sz="1800" dirty="0" err="1">
                <a:solidFill>
                  <a:srgbClr val="DAD1E6"/>
                </a:solidFill>
                <a:latin typeface="Fira Sans" pitchFamily="34" charset="0"/>
                <a:ea typeface="Fira Sans" pitchFamily="34" charset="-122"/>
                <a:cs typeface="Fira Sans" pitchFamily="34" charset="-120"/>
              </a:rPr>
              <a:t>개발합니다</a:t>
            </a:r>
            <a:r>
              <a:rPr lang="en-US" altLang="ko-Kore-KR" sz="1800" dirty="0">
                <a:solidFill>
                  <a:srgbClr val="DAD1E6"/>
                </a:solidFill>
                <a:latin typeface="Fira Sans" pitchFamily="34" charset="0"/>
                <a:ea typeface="Fira Sans" pitchFamily="34" charset="-122"/>
                <a:cs typeface="Fira Sans" pitchFamily="34" charset="-120"/>
              </a:rPr>
              <a:t>.</a:t>
            </a:r>
            <a:endParaRPr lang="en-US" altLang="ko-Kore-KR" sz="1800" dirty="0"/>
          </a:p>
        </p:txBody>
      </p:sp>
    </p:spTree>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22545</TotalTime>
  <Words>771</Words>
  <Application>Microsoft Macintosh PowerPoint</Application>
  <PresentationFormat>와이드스크린</PresentationFormat>
  <Paragraphs>104</Paragraphs>
  <Slides>10</Slides>
  <Notes>9</Notes>
  <HiddenSlides>0</HiddenSlides>
  <MMClips>0</MMClips>
  <ScaleCrop>false</ScaleCrop>
  <HeadingPairs>
    <vt:vector size="6" baseType="variant">
      <vt:variant>
        <vt:lpstr>사용한 글꼴</vt:lpstr>
      </vt:variant>
      <vt:variant>
        <vt:i4>9</vt:i4>
      </vt:variant>
      <vt:variant>
        <vt:lpstr>테마</vt:lpstr>
      </vt:variant>
      <vt:variant>
        <vt:i4>1</vt:i4>
      </vt:variant>
      <vt:variant>
        <vt:lpstr>슬라이드 제목</vt:lpstr>
      </vt:variant>
      <vt:variant>
        <vt:i4>10</vt:i4>
      </vt:variant>
    </vt:vector>
  </HeadingPairs>
  <TitlesOfParts>
    <vt:vector size="20" baseType="lpstr">
      <vt:lpstr>Inter</vt:lpstr>
      <vt:lpstr>Inter Bold</vt:lpstr>
      <vt:lpstr>Pretendard</vt:lpstr>
      <vt:lpstr>Pretendard ExtraBold</vt:lpstr>
      <vt:lpstr>Arial</vt:lpstr>
      <vt:lpstr>Calibri</vt:lpstr>
      <vt:lpstr>Fira Sans</vt:lpstr>
      <vt:lpstr>Inconsolata Bold</vt:lpstr>
      <vt:lpstr>Wingdings</vt:lpstr>
      <vt:lpstr>Office 테마</vt:lpstr>
      <vt:lpstr>AI 도구 활용 개발 - (LMS)</vt:lpstr>
      <vt:lpstr>활용한 AI서비스/플랫폼</vt:lpstr>
      <vt:lpstr>소감</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ChatGPT</dc:title>
  <dc:creator>유해식</dc:creator>
  <cp:lastModifiedBy>Microsoft Office User</cp:lastModifiedBy>
  <cp:revision>287</cp:revision>
  <dcterms:created xsi:type="dcterms:W3CDTF">2024-11-14T07:53:06Z</dcterms:created>
  <dcterms:modified xsi:type="dcterms:W3CDTF">2025-04-22T12:49:18Z</dcterms:modified>
</cp:coreProperties>
</file>