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E7AA37-386C-4FC3-B1F4-EF453359364E}" type="datetimeFigureOut">
              <a:rPr lang="en-US" smtClean="0"/>
              <a:t>11/5/2017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344D2-A709-46E3-BA5D-4A5300613E5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Team: Cyber </a:t>
            </a:r>
            <a:r>
              <a:rPr lang="en-US" sz="6000" dirty="0" err="1" smtClean="0"/>
              <a:t>Calliphate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Saurabh</a:t>
            </a:r>
            <a:r>
              <a:rPr lang="en-US" sz="3600" dirty="0" smtClean="0">
                <a:solidFill>
                  <a:schemeClr val="tx1"/>
                </a:solidFill>
              </a:rPr>
              <a:t> Prasad (Team Leader)</a:t>
            </a:r>
          </a:p>
          <a:p>
            <a:r>
              <a:rPr lang="en-US" sz="3600" dirty="0" err="1" smtClean="0">
                <a:solidFill>
                  <a:schemeClr val="tx1"/>
                </a:solidFill>
              </a:rPr>
              <a:t>Akanksha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Raikwar</a:t>
            </a:r>
            <a:r>
              <a:rPr lang="en-US" sz="3600" dirty="0" smtClean="0">
                <a:solidFill>
                  <a:schemeClr val="tx1"/>
                </a:solidFill>
              </a:rPr>
              <a:t>                    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 Statement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Create One Add-on that perform to hold any link comment box &amp; click submit button so new tab open these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an add-on named </a:t>
            </a:r>
            <a:r>
              <a:rPr lang="en-US" b="1" u="sng" dirty="0" smtClean="0"/>
              <a:t>“Magic Link Opener” </a:t>
            </a:r>
            <a:r>
              <a:rPr lang="en-US" dirty="0" smtClean="0"/>
              <a:t>which will provide a rich interface to the user to open any web links &amp; also they can store unlimited links.</a:t>
            </a:r>
          </a:p>
          <a:p>
            <a:r>
              <a:rPr lang="en-US" dirty="0" smtClean="0"/>
              <a:t>It is very simple, easy to use &amp; has interactive interface.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How to use our Add-on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Me Show the Live Demo…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009900"/>
            <a:ext cx="6915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Unique Features of Our </a:t>
            </a:r>
            <a:r>
              <a:rPr lang="en-US" b="1" u="sng" dirty="0" err="1" smtClean="0"/>
              <a:t>Addon</a:t>
            </a:r>
            <a:endParaRPr lang="en-IN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&amp; Elegant Interface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Fast &amp; Reliable</a:t>
            </a:r>
          </a:p>
          <a:p>
            <a:r>
              <a:rPr lang="en-US" dirty="0" smtClean="0"/>
              <a:t>Additional Features Like Permanent Saving / Removing Link Anytime.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Future Implementation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WHAT'S NEW IN VERSION MAGIC LINK OPENER 2.0</a:t>
            </a:r>
          </a:p>
          <a:p>
            <a:endParaRPr lang="en-IN" dirty="0" smtClean="0"/>
          </a:p>
          <a:p>
            <a:r>
              <a:rPr lang="en-IN" dirty="0" smtClean="0"/>
              <a:t>Auto Suggestion on typing</a:t>
            </a:r>
          </a:p>
          <a:p>
            <a:r>
              <a:rPr lang="en-IN" dirty="0" smtClean="0"/>
              <a:t>Multiple Link Support at Once</a:t>
            </a:r>
          </a:p>
          <a:p>
            <a:r>
              <a:rPr lang="en-IN" dirty="0" smtClean="0"/>
              <a:t>Few Bug Fixes</a:t>
            </a:r>
          </a:p>
          <a:p>
            <a:r>
              <a:rPr lang="en-IN" dirty="0" smtClean="0"/>
              <a:t>Surprising Features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744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 You</a:t>
            </a:r>
            <a:endParaRPr lang="en-IN" sz="13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147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Team: Cyber Calliphate</vt:lpstr>
      <vt:lpstr>Problem Statement</vt:lpstr>
      <vt:lpstr>Solution</vt:lpstr>
      <vt:lpstr>How to use our Add-on</vt:lpstr>
      <vt:lpstr>Unique Features of Our Addon</vt:lpstr>
      <vt:lpstr>Future Implementation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Cyber Calliphate</dc:title>
  <dc:creator>Saurabh The Techguy</dc:creator>
  <cp:lastModifiedBy>Saurabh The Techguy</cp:lastModifiedBy>
  <cp:revision>26</cp:revision>
  <dcterms:created xsi:type="dcterms:W3CDTF">2017-11-04T23:59:09Z</dcterms:created>
  <dcterms:modified xsi:type="dcterms:W3CDTF">2017-11-05T00:16:40Z</dcterms:modified>
</cp:coreProperties>
</file>