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7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947057" y="1240971"/>
            <a:ext cx="217714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9632" y="2708920"/>
            <a:ext cx="1512168" cy="1872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e libre 8"/>
          <p:cNvSpPr/>
          <p:nvPr/>
        </p:nvSpPr>
        <p:spPr>
          <a:xfrm>
            <a:off x="1262743" y="1621971"/>
            <a:ext cx="1491343" cy="1099458"/>
          </a:xfrm>
          <a:custGeom>
            <a:avLst/>
            <a:gdLst>
              <a:gd name="connsiteX0" fmla="*/ 1491343 w 1491343"/>
              <a:gd name="connsiteY0" fmla="*/ 1088572 h 1099458"/>
              <a:gd name="connsiteX1" fmla="*/ 1491343 w 1491343"/>
              <a:gd name="connsiteY1" fmla="*/ 0 h 1099458"/>
              <a:gd name="connsiteX2" fmla="*/ 500743 w 1491343"/>
              <a:gd name="connsiteY2" fmla="*/ 10886 h 1099458"/>
              <a:gd name="connsiteX3" fmla="*/ 0 w 1491343"/>
              <a:gd name="connsiteY3" fmla="*/ 1099458 h 1099458"/>
              <a:gd name="connsiteX4" fmla="*/ 1491343 w 1491343"/>
              <a:gd name="connsiteY4" fmla="*/ 1088572 h 109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343" h="1099458">
                <a:moveTo>
                  <a:pt x="1491343" y="1088572"/>
                </a:moveTo>
                <a:lnTo>
                  <a:pt x="1491343" y="0"/>
                </a:lnTo>
                <a:lnTo>
                  <a:pt x="500743" y="10886"/>
                </a:lnTo>
                <a:lnTo>
                  <a:pt x="0" y="1099458"/>
                </a:lnTo>
                <a:lnTo>
                  <a:pt x="1491343" y="108857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e libre 9"/>
          <p:cNvSpPr/>
          <p:nvPr/>
        </p:nvSpPr>
        <p:spPr>
          <a:xfrm>
            <a:off x="1243584" y="4572000"/>
            <a:ext cx="1543507" cy="1514246"/>
          </a:xfrm>
          <a:custGeom>
            <a:avLst/>
            <a:gdLst>
              <a:gd name="connsiteX0" fmla="*/ 1528877 w 1543507"/>
              <a:gd name="connsiteY0" fmla="*/ 7315 h 1514246"/>
              <a:gd name="connsiteX1" fmla="*/ 1543507 w 1543507"/>
              <a:gd name="connsiteY1" fmla="*/ 848563 h 1514246"/>
              <a:gd name="connsiteX2" fmla="*/ 1236269 w 1543507"/>
              <a:gd name="connsiteY2" fmla="*/ 1514246 h 1514246"/>
              <a:gd name="connsiteX3" fmla="*/ 307238 w 1543507"/>
              <a:gd name="connsiteY3" fmla="*/ 1506931 h 1514246"/>
              <a:gd name="connsiteX4" fmla="*/ 0 w 1543507"/>
              <a:gd name="connsiteY4" fmla="*/ 863194 h 1514246"/>
              <a:gd name="connsiteX5" fmla="*/ 21946 w 1543507"/>
              <a:gd name="connsiteY5" fmla="*/ 0 h 1514246"/>
              <a:gd name="connsiteX6" fmla="*/ 1528877 w 1543507"/>
              <a:gd name="connsiteY6" fmla="*/ 7315 h 151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507" h="1514246">
                <a:moveTo>
                  <a:pt x="1528877" y="7315"/>
                </a:moveTo>
                <a:lnTo>
                  <a:pt x="1543507" y="848563"/>
                </a:lnTo>
                <a:lnTo>
                  <a:pt x="1236269" y="1514246"/>
                </a:lnTo>
                <a:lnTo>
                  <a:pt x="307238" y="1506931"/>
                </a:lnTo>
                <a:lnTo>
                  <a:pt x="0" y="863194"/>
                </a:lnTo>
                <a:lnTo>
                  <a:pt x="21946" y="0"/>
                </a:lnTo>
                <a:lnTo>
                  <a:pt x="1528877" y="731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 10"/>
          <p:cNvSpPr/>
          <p:nvPr/>
        </p:nvSpPr>
        <p:spPr>
          <a:xfrm flipH="1">
            <a:off x="3851920" y="1268760"/>
            <a:ext cx="208823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100368" y="2736709"/>
            <a:ext cx="1551753" cy="1872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 flipH="1">
            <a:off x="4119848" y="1649760"/>
            <a:ext cx="1532273" cy="1099458"/>
          </a:xfrm>
          <a:custGeom>
            <a:avLst/>
            <a:gdLst>
              <a:gd name="connsiteX0" fmla="*/ 1491343 w 1491343"/>
              <a:gd name="connsiteY0" fmla="*/ 1088572 h 1099458"/>
              <a:gd name="connsiteX1" fmla="*/ 1491343 w 1491343"/>
              <a:gd name="connsiteY1" fmla="*/ 0 h 1099458"/>
              <a:gd name="connsiteX2" fmla="*/ 500743 w 1491343"/>
              <a:gd name="connsiteY2" fmla="*/ 10886 h 1099458"/>
              <a:gd name="connsiteX3" fmla="*/ 0 w 1491343"/>
              <a:gd name="connsiteY3" fmla="*/ 1099458 h 1099458"/>
              <a:gd name="connsiteX4" fmla="*/ 1491343 w 1491343"/>
              <a:gd name="connsiteY4" fmla="*/ 1088572 h 109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343" h="1099458">
                <a:moveTo>
                  <a:pt x="1491343" y="1088572"/>
                </a:moveTo>
                <a:lnTo>
                  <a:pt x="1491343" y="0"/>
                </a:lnTo>
                <a:lnTo>
                  <a:pt x="500743" y="10886"/>
                </a:lnTo>
                <a:lnTo>
                  <a:pt x="0" y="1099458"/>
                </a:lnTo>
                <a:lnTo>
                  <a:pt x="1491343" y="108857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 flipH="1">
            <a:off x="4059687" y="4599789"/>
            <a:ext cx="1592434" cy="1514246"/>
          </a:xfrm>
          <a:custGeom>
            <a:avLst/>
            <a:gdLst>
              <a:gd name="connsiteX0" fmla="*/ 1528877 w 1543507"/>
              <a:gd name="connsiteY0" fmla="*/ 7315 h 1514246"/>
              <a:gd name="connsiteX1" fmla="*/ 1543507 w 1543507"/>
              <a:gd name="connsiteY1" fmla="*/ 848563 h 1514246"/>
              <a:gd name="connsiteX2" fmla="*/ 1236269 w 1543507"/>
              <a:gd name="connsiteY2" fmla="*/ 1514246 h 1514246"/>
              <a:gd name="connsiteX3" fmla="*/ 307238 w 1543507"/>
              <a:gd name="connsiteY3" fmla="*/ 1506931 h 1514246"/>
              <a:gd name="connsiteX4" fmla="*/ 0 w 1543507"/>
              <a:gd name="connsiteY4" fmla="*/ 863194 h 1514246"/>
              <a:gd name="connsiteX5" fmla="*/ 21946 w 1543507"/>
              <a:gd name="connsiteY5" fmla="*/ 0 h 1514246"/>
              <a:gd name="connsiteX6" fmla="*/ 1528877 w 1543507"/>
              <a:gd name="connsiteY6" fmla="*/ 7315 h 151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507" h="1514246">
                <a:moveTo>
                  <a:pt x="1528877" y="7315"/>
                </a:moveTo>
                <a:lnTo>
                  <a:pt x="1543507" y="848563"/>
                </a:lnTo>
                <a:lnTo>
                  <a:pt x="1236269" y="1514246"/>
                </a:lnTo>
                <a:lnTo>
                  <a:pt x="307238" y="1506931"/>
                </a:lnTo>
                <a:lnTo>
                  <a:pt x="0" y="863194"/>
                </a:lnTo>
                <a:lnTo>
                  <a:pt x="21946" y="0"/>
                </a:lnTo>
                <a:lnTo>
                  <a:pt x="1528877" y="731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8"/>
          <p:cNvSpPr/>
          <p:nvPr/>
        </p:nvSpPr>
        <p:spPr>
          <a:xfrm>
            <a:off x="1262743" y="1621971"/>
            <a:ext cx="1491343" cy="1099458"/>
          </a:xfrm>
          <a:custGeom>
            <a:avLst/>
            <a:gdLst>
              <a:gd name="connsiteX0" fmla="*/ 1491343 w 1491343"/>
              <a:gd name="connsiteY0" fmla="*/ 1088572 h 1099458"/>
              <a:gd name="connsiteX1" fmla="*/ 1491343 w 1491343"/>
              <a:gd name="connsiteY1" fmla="*/ 0 h 1099458"/>
              <a:gd name="connsiteX2" fmla="*/ 500743 w 1491343"/>
              <a:gd name="connsiteY2" fmla="*/ 10886 h 1099458"/>
              <a:gd name="connsiteX3" fmla="*/ 0 w 1491343"/>
              <a:gd name="connsiteY3" fmla="*/ 1099458 h 1099458"/>
              <a:gd name="connsiteX4" fmla="*/ 1491343 w 1491343"/>
              <a:gd name="connsiteY4" fmla="*/ 1088572 h 109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343" h="1099458">
                <a:moveTo>
                  <a:pt x="1491343" y="1088572"/>
                </a:moveTo>
                <a:lnTo>
                  <a:pt x="1491343" y="0"/>
                </a:lnTo>
                <a:lnTo>
                  <a:pt x="500743" y="10886"/>
                </a:lnTo>
                <a:lnTo>
                  <a:pt x="0" y="1099458"/>
                </a:lnTo>
                <a:lnTo>
                  <a:pt x="1491343" y="108857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/>
        </p:nvSpPr>
        <p:spPr>
          <a:xfrm flipH="1">
            <a:off x="4119848" y="1649760"/>
            <a:ext cx="1532273" cy="1099458"/>
          </a:xfrm>
          <a:custGeom>
            <a:avLst/>
            <a:gdLst>
              <a:gd name="connsiteX0" fmla="*/ 1491343 w 1491343"/>
              <a:gd name="connsiteY0" fmla="*/ 1088572 h 1099458"/>
              <a:gd name="connsiteX1" fmla="*/ 1491343 w 1491343"/>
              <a:gd name="connsiteY1" fmla="*/ 0 h 1099458"/>
              <a:gd name="connsiteX2" fmla="*/ 500743 w 1491343"/>
              <a:gd name="connsiteY2" fmla="*/ 10886 h 1099458"/>
              <a:gd name="connsiteX3" fmla="*/ 0 w 1491343"/>
              <a:gd name="connsiteY3" fmla="*/ 1099458 h 1099458"/>
              <a:gd name="connsiteX4" fmla="*/ 1491343 w 1491343"/>
              <a:gd name="connsiteY4" fmla="*/ 1088572 h 109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343" h="1099458">
                <a:moveTo>
                  <a:pt x="1491343" y="1088572"/>
                </a:moveTo>
                <a:lnTo>
                  <a:pt x="1491343" y="0"/>
                </a:lnTo>
                <a:lnTo>
                  <a:pt x="500743" y="10886"/>
                </a:lnTo>
                <a:lnTo>
                  <a:pt x="0" y="1099458"/>
                </a:lnTo>
                <a:lnTo>
                  <a:pt x="1491343" y="108857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2708920"/>
            <a:ext cx="1512168" cy="1872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4100368" y="2736709"/>
            <a:ext cx="1551753" cy="1872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/>
        </p:nvSpPr>
        <p:spPr>
          <a:xfrm>
            <a:off x="1243584" y="4572000"/>
            <a:ext cx="1543507" cy="1514246"/>
          </a:xfrm>
          <a:custGeom>
            <a:avLst/>
            <a:gdLst>
              <a:gd name="connsiteX0" fmla="*/ 1528877 w 1543507"/>
              <a:gd name="connsiteY0" fmla="*/ 7315 h 1514246"/>
              <a:gd name="connsiteX1" fmla="*/ 1543507 w 1543507"/>
              <a:gd name="connsiteY1" fmla="*/ 848563 h 1514246"/>
              <a:gd name="connsiteX2" fmla="*/ 1236269 w 1543507"/>
              <a:gd name="connsiteY2" fmla="*/ 1514246 h 1514246"/>
              <a:gd name="connsiteX3" fmla="*/ 307238 w 1543507"/>
              <a:gd name="connsiteY3" fmla="*/ 1506931 h 1514246"/>
              <a:gd name="connsiteX4" fmla="*/ 0 w 1543507"/>
              <a:gd name="connsiteY4" fmla="*/ 863194 h 1514246"/>
              <a:gd name="connsiteX5" fmla="*/ 21946 w 1543507"/>
              <a:gd name="connsiteY5" fmla="*/ 0 h 1514246"/>
              <a:gd name="connsiteX6" fmla="*/ 1528877 w 1543507"/>
              <a:gd name="connsiteY6" fmla="*/ 7315 h 151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507" h="1514246">
                <a:moveTo>
                  <a:pt x="1528877" y="7315"/>
                </a:moveTo>
                <a:lnTo>
                  <a:pt x="1543507" y="848563"/>
                </a:lnTo>
                <a:lnTo>
                  <a:pt x="1236269" y="1514246"/>
                </a:lnTo>
                <a:lnTo>
                  <a:pt x="307238" y="1506931"/>
                </a:lnTo>
                <a:lnTo>
                  <a:pt x="0" y="863194"/>
                </a:lnTo>
                <a:lnTo>
                  <a:pt x="21946" y="0"/>
                </a:lnTo>
                <a:lnTo>
                  <a:pt x="1528877" y="731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/>
          <p:nvPr/>
        </p:nvSpPr>
        <p:spPr>
          <a:xfrm flipH="1">
            <a:off x="4059687" y="4599789"/>
            <a:ext cx="1592434" cy="1514246"/>
          </a:xfrm>
          <a:custGeom>
            <a:avLst/>
            <a:gdLst>
              <a:gd name="connsiteX0" fmla="*/ 1528877 w 1543507"/>
              <a:gd name="connsiteY0" fmla="*/ 7315 h 1514246"/>
              <a:gd name="connsiteX1" fmla="*/ 1543507 w 1543507"/>
              <a:gd name="connsiteY1" fmla="*/ 848563 h 1514246"/>
              <a:gd name="connsiteX2" fmla="*/ 1236269 w 1543507"/>
              <a:gd name="connsiteY2" fmla="*/ 1514246 h 1514246"/>
              <a:gd name="connsiteX3" fmla="*/ 307238 w 1543507"/>
              <a:gd name="connsiteY3" fmla="*/ 1506931 h 1514246"/>
              <a:gd name="connsiteX4" fmla="*/ 0 w 1543507"/>
              <a:gd name="connsiteY4" fmla="*/ 863194 h 1514246"/>
              <a:gd name="connsiteX5" fmla="*/ 21946 w 1543507"/>
              <a:gd name="connsiteY5" fmla="*/ 0 h 1514246"/>
              <a:gd name="connsiteX6" fmla="*/ 1528877 w 1543507"/>
              <a:gd name="connsiteY6" fmla="*/ 7315 h 151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507" h="1514246">
                <a:moveTo>
                  <a:pt x="1528877" y="7315"/>
                </a:moveTo>
                <a:lnTo>
                  <a:pt x="1543507" y="848563"/>
                </a:lnTo>
                <a:lnTo>
                  <a:pt x="1236269" y="1514246"/>
                </a:lnTo>
                <a:lnTo>
                  <a:pt x="307238" y="1506931"/>
                </a:lnTo>
                <a:lnTo>
                  <a:pt x="0" y="863194"/>
                </a:lnTo>
                <a:lnTo>
                  <a:pt x="21946" y="0"/>
                </a:lnTo>
                <a:lnTo>
                  <a:pt x="1528877" y="731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>
            <a:off x="959279" y="4572000"/>
            <a:ext cx="2165388" cy="1761482"/>
          </a:xfrm>
          <a:custGeom>
            <a:avLst/>
            <a:gdLst>
              <a:gd name="connsiteX0" fmla="*/ 2165388 w 2165388"/>
              <a:gd name="connsiteY0" fmla="*/ 0 h 1761482"/>
              <a:gd name="connsiteX1" fmla="*/ 0 w 2165388"/>
              <a:gd name="connsiteY1" fmla="*/ 5610 h 1761482"/>
              <a:gd name="connsiteX2" fmla="*/ 16829 w 2165388"/>
              <a:gd name="connsiteY2" fmla="*/ 1447333 h 1761482"/>
              <a:gd name="connsiteX3" fmla="*/ 448785 w 2165388"/>
              <a:gd name="connsiteY3" fmla="*/ 1761482 h 1761482"/>
              <a:gd name="connsiteX4" fmla="*/ 1783921 w 2165388"/>
              <a:gd name="connsiteY4" fmla="*/ 1761482 h 1761482"/>
              <a:gd name="connsiteX5" fmla="*/ 2154169 w 2165388"/>
              <a:gd name="connsiteY5" fmla="*/ 1436113 h 1761482"/>
              <a:gd name="connsiteX6" fmla="*/ 2165388 w 2165388"/>
              <a:gd name="connsiteY6" fmla="*/ 0 h 17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5388" h="1761482">
                <a:moveTo>
                  <a:pt x="2165388" y="0"/>
                </a:moveTo>
                <a:lnTo>
                  <a:pt x="0" y="5610"/>
                </a:lnTo>
                <a:lnTo>
                  <a:pt x="16829" y="1447333"/>
                </a:lnTo>
                <a:lnTo>
                  <a:pt x="448785" y="1761482"/>
                </a:lnTo>
                <a:lnTo>
                  <a:pt x="1783921" y="1761482"/>
                </a:lnTo>
                <a:lnTo>
                  <a:pt x="2154169" y="1436113"/>
                </a:lnTo>
                <a:cubicBezTo>
                  <a:pt x="2157909" y="957409"/>
                  <a:pt x="2161648" y="478704"/>
                  <a:pt x="216538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947057" y="1240971"/>
            <a:ext cx="217714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568" y="4581128"/>
            <a:ext cx="345638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7544" y="764704"/>
            <a:ext cx="345638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947057" y="1240971"/>
            <a:ext cx="217714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1560" y="2708920"/>
            <a:ext cx="3600400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 flipH="1">
            <a:off x="3851920" y="1268760"/>
            <a:ext cx="208823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43808" y="836712"/>
            <a:ext cx="3528392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 flipH="1">
            <a:off x="3851920" y="1268760"/>
            <a:ext cx="208823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63888" y="692696"/>
            <a:ext cx="295232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47864" y="4581128"/>
            <a:ext cx="2952328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 flipH="1">
            <a:off x="3851920" y="1268760"/>
            <a:ext cx="208823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35896" y="2780928"/>
            <a:ext cx="280831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 flipH="1">
            <a:off x="3851920" y="1268760"/>
            <a:ext cx="208823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947057" y="1240971"/>
            <a:ext cx="2177143" cy="5083629"/>
          </a:xfrm>
          <a:custGeom>
            <a:avLst/>
            <a:gdLst>
              <a:gd name="connsiteX0" fmla="*/ 718457 w 2177143"/>
              <a:gd name="connsiteY0" fmla="*/ 0 h 5083629"/>
              <a:gd name="connsiteX1" fmla="*/ 2177143 w 2177143"/>
              <a:gd name="connsiteY1" fmla="*/ 10886 h 5083629"/>
              <a:gd name="connsiteX2" fmla="*/ 2177143 w 2177143"/>
              <a:gd name="connsiteY2" fmla="*/ 4158343 h 5083629"/>
              <a:gd name="connsiteX3" fmla="*/ 1796143 w 2177143"/>
              <a:gd name="connsiteY3" fmla="*/ 5083629 h 5083629"/>
              <a:gd name="connsiteX4" fmla="*/ 435429 w 2177143"/>
              <a:gd name="connsiteY4" fmla="*/ 5072743 h 5083629"/>
              <a:gd name="connsiteX5" fmla="*/ 21772 w 2177143"/>
              <a:gd name="connsiteY5" fmla="*/ 4191000 h 5083629"/>
              <a:gd name="connsiteX6" fmla="*/ 0 w 2177143"/>
              <a:gd name="connsiteY6" fmla="*/ 1600200 h 5083629"/>
              <a:gd name="connsiteX7" fmla="*/ 718457 w 2177143"/>
              <a:gd name="connsiteY7" fmla="*/ 0 h 50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3" h="5083629">
                <a:moveTo>
                  <a:pt x="718457" y="0"/>
                </a:moveTo>
                <a:lnTo>
                  <a:pt x="2177143" y="10886"/>
                </a:lnTo>
                <a:lnTo>
                  <a:pt x="2177143" y="4158343"/>
                </a:lnTo>
                <a:lnTo>
                  <a:pt x="1796143" y="5083629"/>
                </a:lnTo>
                <a:lnTo>
                  <a:pt x="435429" y="5072743"/>
                </a:lnTo>
                <a:lnTo>
                  <a:pt x="21772" y="4191000"/>
                </a:lnTo>
                <a:lnTo>
                  <a:pt x="0" y="1600200"/>
                </a:lnTo>
                <a:lnTo>
                  <a:pt x="7184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Affichage à l'écran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sylvain kritter</dc:creator>
  <cp:lastModifiedBy>sylvain kritter</cp:lastModifiedBy>
  <cp:revision>11</cp:revision>
  <dcterms:created xsi:type="dcterms:W3CDTF">2017-04-22T12:37:27Z</dcterms:created>
  <dcterms:modified xsi:type="dcterms:W3CDTF">2017-04-23T07:26:53Z</dcterms:modified>
</cp:coreProperties>
</file>