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8120063" cy="10826750" type="B4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68" autoAdjust="0"/>
    <p:restoredTop sz="93817" autoAdjust="0"/>
  </p:normalViewPr>
  <p:slideViewPr>
    <p:cSldViewPr snapToGrid="0">
      <p:cViewPr varScale="1">
        <p:scale>
          <a:sx n="43" d="100"/>
          <a:sy n="43" d="100"/>
        </p:scale>
        <p:origin x="2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36BC-3FF1-4A84-A6D3-522016CC0EF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F79F-836B-42AC-AFF8-F07E16159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8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36BC-3FF1-4A84-A6D3-522016CC0EF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F79F-836B-42AC-AFF8-F07E16159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06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0" y="576424"/>
            <a:ext cx="1750889" cy="917517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5" y="576424"/>
            <a:ext cx="5151165" cy="917517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36BC-3FF1-4A84-A6D3-522016CC0EF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F79F-836B-42AC-AFF8-F07E16159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29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36BC-3FF1-4A84-A6D3-522016CC0EF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F79F-836B-42AC-AFF8-F07E16159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70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04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/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36BC-3FF1-4A84-A6D3-522016CC0EF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F79F-836B-42AC-AFF8-F07E16159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0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1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2" y="2882121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36BC-3FF1-4A84-A6D3-522016CC0EF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F79F-836B-42AC-AFF8-F07E16159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6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27"/>
            <a:ext cx="7003554" cy="20926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3" y="2654058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3" y="3954771"/>
            <a:ext cx="3435167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58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1"/>
            <a:ext cx="3452084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36BC-3FF1-4A84-A6D3-522016CC0EF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F79F-836B-42AC-AFF8-F07E16159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7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36BC-3FF1-4A84-A6D3-522016CC0EF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F79F-836B-42AC-AFF8-F07E16159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98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36BC-3FF1-4A84-A6D3-522016CC0EF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F79F-836B-42AC-AFF8-F07E16159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44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36BC-3FF1-4A84-A6D3-522016CC0EF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F79F-836B-42AC-AFF8-F07E16159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47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36BC-3FF1-4A84-A6D3-522016CC0EF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F79F-836B-42AC-AFF8-F07E16159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1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27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236BC-3FF1-4A84-A6D3-522016CC0EF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1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FF79F-836B-42AC-AFF8-F07E16159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6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11987" rtl="0" eaLnBrk="1" latinLnBrk="1" hangingPunct="1">
        <a:lnSpc>
          <a:spcPct val="90000"/>
        </a:lnSpc>
        <a:spcBef>
          <a:spcPct val="0"/>
        </a:spcBef>
        <a:buNone/>
        <a:defRPr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1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9DB5E-D1F2-4BD9-B9E2-A38EDB62C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725D1E-A9E6-43DF-A933-FCC655211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EBC6F9-4780-4BA9-9CEA-07707B04E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120063" cy="108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1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9DB5E-D1F2-4BD9-B9E2-A38EDB62C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725D1E-A9E6-43DF-A933-FCC655211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635DAB-1346-486B-85DC-BBBDB1CE4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120063" cy="1082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8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D21AA-9555-48BB-8B58-070FA9AE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18E64D7-409E-409A-A4A3-CC7313C37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0063" cy="10826750"/>
          </a:xfrm>
        </p:spPr>
      </p:pic>
    </p:spTree>
    <p:extLst>
      <p:ext uri="{BB962C8B-B14F-4D97-AF65-F5344CB8AC3E}">
        <p14:creationId xmlns:p14="http://schemas.microsoft.com/office/powerpoint/2010/main" val="425536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AD879-A36D-4E1F-95B7-78B93A2B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4A212A-52D9-4E08-B2E4-163A96B74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120063" cy="10826750"/>
          </a:xfrm>
        </p:spPr>
      </p:pic>
    </p:spTree>
    <p:extLst>
      <p:ext uri="{BB962C8B-B14F-4D97-AF65-F5344CB8AC3E}">
        <p14:creationId xmlns:p14="http://schemas.microsoft.com/office/powerpoint/2010/main" val="66858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C4617-40F3-4771-849A-6B1E7DE9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70DEFD-62CB-4E4A-89CA-16F5F6CDF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0063" cy="10826750"/>
          </a:xfrm>
        </p:spPr>
      </p:pic>
    </p:spTree>
    <p:extLst>
      <p:ext uri="{BB962C8B-B14F-4D97-AF65-F5344CB8AC3E}">
        <p14:creationId xmlns:p14="http://schemas.microsoft.com/office/powerpoint/2010/main" val="377937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29FB7-2ED0-43B1-9492-05AE577A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19D728-D1C8-4844-9A35-FD1297C52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0063" cy="10826750"/>
          </a:xfrm>
        </p:spPr>
      </p:pic>
    </p:spTree>
    <p:extLst>
      <p:ext uri="{BB962C8B-B14F-4D97-AF65-F5344CB8AC3E}">
        <p14:creationId xmlns:p14="http://schemas.microsoft.com/office/powerpoint/2010/main" val="206733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72DB6-FBA1-4DBF-9ABF-1990D828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B16D0AA-7C97-4C69-BF94-9D3ADCFED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0063" cy="10826750"/>
          </a:xfrm>
        </p:spPr>
      </p:pic>
    </p:spTree>
    <p:extLst>
      <p:ext uri="{BB962C8B-B14F-4D97-AF65-F5344CB8AC3E}">
        <p14:creationId xmlns:p14="http://schemas.microsoft.com/office/powerpoint/2010/main" val="13078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CBAAE-28D1-429B-A695-F83025A0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C3D0D3-0E13-4E02-B6F8-B04996AD1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120063" cy="10826750"/>
          </a:xfrm>
        </p:spPr>
      </p:pic>
    </p:spTree>
    <p:extLst>
      <p:ext uri="{BB962C8B-B14F-4D97-AF65-F5344CB8AC3E}">
        <p14:creationId xmlns:p14="http://schemas.microsoft.com/office/powerpoint/2010/main" val="314151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B4(ISO) 용지(250x353mm)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나영</dc:creator>
  <cp:lastModifiedBy>김 나영</cp:lastModifiedBy>
  <cp:revision>1</cp:revision>
  <dcterms:created xsi:type="dcterms:W3CDTF">2022-04-07T02:48:40Z</dcterms:created>
  <dcterms:modified xsi:type="dcterms:W3CDTF">2022-04-07T02:55:59Z</dcterms:modified>
</cp:coreProperties>
</file>