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B3-1867-4FBE-AA41-6EE0516A6C5B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2A6F-B22D-4D3E-B015-EA7A1DEA4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98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B3-1867-4FBE-AA41-6EE0516A6C5B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2A6F-B22D-4D3E-B015-EA7A1DEA4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80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B3-1867-4FBE-AA41-6EE0516A6C5B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2A6F-B22D-4D3E-B015-EA7A1DEA4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53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B3-1867-4FBE-AA41-6EE0516A6C5B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2A6F-B22D-4D3E-B015-EA7A1DEA4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9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B3-1867-4FBE-AA41-6EE0516A6C5B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2A6F-B22D-4D3E-B015-EA7A1DEA4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8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B3-1867-4FBE-AA41-6EE0516A6C5B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2A6F-B22D-4D3E-B015-EA7A1DEA4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64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B3-1867-4FBE-AA41-6EE0516A6C5B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2A6F-B22D-4D3E-B015-EA7A1DEA4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91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B3-1867-4FBE-AA41-6EE0516A6C5B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2A6F-B22D-4D3E-B015-EA7A1DEA4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06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B3-1867-4FBE-AA41-6EE0516A6C5B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2A6F-B22D-4D3E-B015-EA7A1DEA4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40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B3-1867-4FBE-AA41-6EE0516A6C5B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2A6F-B22D-4D3E-B015-EA7A1DEA4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6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B3-1867-4FBE-AA41-6EE0516A6C5B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2A6F-B22D-4D3E-B015-EA7A1DEA4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7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B3-1867-4FBE-AA41-6EE0516A6C5B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22A6F-B22D-4D3E-B015-EA7A1DEA44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40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53507" y="292100"/>
            <a:ext cx="1889578" cy="5905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r>
              <a:rPr lang="zh-CN" altLang="en-US" dirty="0"/>
              <a:t>请求数据</a:t>
            </a:r>
          </a:p>
        </p:txBody>
      </p:sp>
      <p:sp>
        <p:nvSpPr>
          <p:cNvPr id="7" name="矩形 6"/>
          <p:cNvSpPr/>
          <p:nvPr/>
        </p:nvSpPr>
        <p:spPr>
          <a:xfrm>
            <a:off x="4816022" y="292100"/>
            <a:ext cx="1889578" cy="5905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Iptables</a:t>
            </a:r>
            <a:r>
              <a:rPr lang="en-US" altLang="zh-CN" dirty="0"/>
              <a:t> Filter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816022" y="1511073"/>
            <a:ext cx="1889578" cy="5905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用户请求数据包</a:t>
            </a:r>
          </a:p>
        </p:txBody>
      </p:sp>
      <p:sp>
        <p:nvSpPr>
          <p:cNvPr id="9" name="矩形 8"/>
          <p:cNvSpPr/>
          <p:nvPr/>
        </p:nvSpPr>
        <p:spPr>
          <a:xfrm>
            <a:off x="7878537" y="292100"/>
            <a:ext cx="1889578" cy="5905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获取主机</a:t>
            </a:r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753507" y="2700111"/>
            <a:ext cx="1889578" cy="5905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拒 绝 服 务</a:t>
            </a:r>
          </a:p>
        </p:txBody>
      </p:sp>
      <p:sp>
        <p:nvSpPr>
          <p:cNvPr id="11" name="矩形 10"/>
          <p:cNvSpPr/>
          <p:nvPr/>
        </p:nvSpPr>
        <p:spPr>
          <a:xfrm>
            <a:off x="1753507" y="3842658"/>
            <a:ext cx="1889578" cy="5905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拒 绝 服 务</a:t>
            </a:r>
          </a:p>
        </p:txBody>
      </p:sp>
      <p:sp>
        <p:nvSpPr>
          <p:cNvPr id="12" name="矩形 11"/>
          <p:cNvSpPr/>
          <p:nvPr/>
        </p:nvSpPr>
        <p:spPr>
          <a:xfrm>
            <a:off x="1753507" y="4955269"/>
            <a:ext cx="1889578" cy="5905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拒 绝 服 务</a:t>
            </a:r>
          </a:p>
        </p:txBody>
      </p:sp>
      <p:sp>
        <p:nvSpPr>
          <p:cNvPr id="13" name="矩形 12"/>
          <p:cNvSpPr/>
          <p:nvPr/>
        </p:nvSpPr>
        <p:spPr>
          <a:xfrm>
            <a:off x="1753507" y="6067880"/>
            <a:ext cx="1889578" cy="5905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默认数据包规则</a:t>
            </a:r>
          </a:p>
        </p:txBody>
      </p:sp>
      <p:sp>
        <p:nvSpPr>
          <p:cNvPr id="14" name="矩形 13"/>
          <p:cNvSpPr/>
          <p:nvPr/>
        </p:nvSpPr>
        <p:spPr>
          <a:xfrm>
            <a:off x="4816022" y="6067880"/>
            <a:ext cx="1889578" cy="5905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默认数据包规则</a:t>
            </a:r>
          </a:p>
        </p:txBody>
      </p:sp>
      <p:sp>
        <p:nvSpPr>
          <p:cNvPr id="15" name="矩形 14"/>
          <p:cNvSpPr/>
          <p:nvPr/>
        </p:nvSpPr>
        <p:spPr>
          <a:xfrm>
            <a:off x="4816022" y="4955269"/>
            <a:ext cx="1889578" cy="5905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规则（</a:t>
            </a:r>
            <a:r>
              <a:rPr lang="en-US" altLang="zh-CN" dirty="0"/>
              <a:t>rule</a:t>
            </a:r>
            <a:r>
              <a:rPr lang="zh-CN" altLang="en-US" dirty="0"/>
              <a:t>）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816022" y="3842658"/>
            <a:ext cx="1889578" cy="5905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规则（</a:t>
            </a:r>
            <a:r>
              <a:rPr lang="en-US" altLang="zh-CN" dirty="0"/>
              <a:t>rule</a:t>
            </a:r>
            <a:r>
              <a:rPr lang="zh-CN" altLang="en-US" dirty="0"/>
              <a:t>）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816022" y="2700111"/>
            <a:ext cx="1889578" cy="5905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规则（</a:t>
            </a:r>
            <a:r>
              <a:rPr lang="en-US" altLang="zh-CN" dirty="0"/>
              <a:t>rule</a:t>
            </a:r>
            <a:r>
              <a:rPr lang="zh-CN" altLang="en-US" dirty="0"/>
              <a:t>）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7" idx="3"/>
            <a:endCxn id="9" idx="1"/>
          </p:cNvCxnSpPr>
          <p:nvPr/>
        </p:nvCxnSpPr>
        <p:spPr>
          <a:xfrm>
            <a:off x="6705600" y="587375"/>
            <a:ext cx="11729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715656" y="670770"/>
            <a:ext cx="102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数据包</a:t>
            </a:r>
          </a:p>
        </p:txBody>
      </p:sp>
      <p:cxnSp>
        <p:nvCxnSpPr>
          <p:cNvPr id="24" name="直接箭头连接符 23"/>
          <p:cNvCxnSpPr>
            <a:endCxn id="7" idx="1"/>
          </p:cNvCxnSpPr>
          <p:nvPr/>
        </p:nvCxnSpPr>
        <p:spPr>
          <a:xfrm>
            <a:off x="3643085" y="579664"/>
            <a:ext cx="1172937" cy="7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778171" y="670770"/>
            <a:ext cx="102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Accept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16" idx="1"/>
            <a:endCxn id="11" idx="3"/>
          </p:cNvCxnSpPr>
          <p:nvPr/>
        </p:nvCxnSpPr>
        <p:spPr>
          <a:xfrm flipH="1">
            <a:off x="3643085" y="4137933"/>
            <a:ext cx="11729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878537" y="2700111"/>
            <a:ext cx="1918606" cy="5905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获取主机</a:t>
            </a:r>
            <a:r>
              <a:rPr lang="en-US" altLang="zh-CN" dirty="0"/>
              <a:t>Service1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878537" y="3842658"/>
            <a:ext cx="1918606" cy="5905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获取主机</a:t>
            </a:r>
            <a:r>
              <a:rPr lang="en-US" altLang="zh-CN" dirty="0"/>
              <a:t>Service2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878537" y="4951641"/>
            <a:ext cx="1918606" cy="5905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获取主机</a:t>
            </a:r>
            <a:r>
              <a:rPr lang="en-US" altLang="zh-CN" dirty="0"/>
              <a:t>Service3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7878537" y="6067880"/>
            <a:ext cx="1918606" cy="5905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获取主机</a:t>
            </a:r>
            <a:r>
              <a:rPr lang="en-US" altLang="zh-CN" dirty="0"/>
              <a:t>Service4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17" idx="1"/>
            <a:endCxn id="10" idx="3"/>
          </p:cNvCxnSpPr>
          <p:nvPr/>
        </p:nvCxnSpPr>
        <p:spPr>
          <a:xfrm flipH="1">
            <a:off x="3643085" y="2995386"/>
            <a:ext cx="11729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5" idx="1"/>
            <a:endCxn id="12" idx="3"/>
          </p:cNvCxnSpPr>
          <p:nvPr/>
        </p:nvCxnSpPr>
        <p:spPr>
          <a:xfrm flipH="1">
            <a:off x="3643085" y="5250544"/>
            <a:ext cx="11729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4" idx="1"/>
            <a:endCxn id="13" idx="3"/>
          </p:cNvCxnSpPr>
          <p:nvPr/>
        </p:nvCxnSpPr>
        <p:spPr>
          <a:xfrm flipH="1">
            <a:off x="3643085" y="6363155"/>
            <a:ext cx="11729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7" idx="3"/>
            <a:endCxn id="34" idx="1"/>
          </p:cNvCxnSpPr>
          <p:nvPr/>
        </p:nvCxnSpPr>
        <p:spPr>
          <a:xfrm>
            <a:off x="6705600" y="2995386"/>
            <a:ext cx="11729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6" idx="3"/>
            <a:endCxn id="36" idx="1"/>
          </p:cNvCxnSpPr>
          <p:nvPr/>
        </p:nvCxnSpPr>
        <p:spPr>
          <a:xfrm>
            <a:off x="6705600" y="4137933"/>
            <a:ext cx="11729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5" idx="3"/>
            <a:endCxn id="37" idx="1"/>
          </p:cNvCxnSpPr>
          <p:nvPr/>
        </p:nvCxnSpPr>
        <p:spPr>
          <a:xfrm flipV="1">
            <a:off x="6705600" y="5246916"/>
            <a:ext cx="1172937" cy="3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4" idx="3"/>
            <a:endCxn id="38" idx="1"/>
          </p:cNvCxnSpPr>
          <p:nvPr/>
        </p:nvCxnSpPr>
        <p:spPr>
          <a:xfrm>
            <a:off x="6705600" y="6363155"/>
            <a:ext cx="11729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8" idx="2"/>
            <a:endCxn id="17" idx="0"/>
          </p:cNvCxnSpPr>
          <p:nvPr/>
        </p:nvCxnSpPr>
        <p:spPr>
          <a:xfrm>
            <a:off x="5760811" y="2101623"/>
            <a:ext cx="0" cy="598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7" idx="2"/>
            <a:endCxn id="16" idx="0"/>
          </p:cNvCxnSpPr>
          <p:nvPr/>
        </p:nvCxnSpPr>
        <p:spPr>
          <a:xfrm>
            <a:off x="5760811" y="3290661"/>
            <a:ext cx="0" cy="55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6" idx="2"/>
            <a:endCxn id="15" idx="0"/>
          </p:cNvCxnSpPr>
          <p:nvPr/>
        </p:nvCxnSpPr>
        <p:spPr>
          <a:xfrm>
            <a:off x="5760811" y="4433208"/>
            <a:ext cx="0" cy="522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5" idx="2"/>
            <a:endCxn id="14" idx="0"/>
          </p:cNvCxnSpPr>
          <p:nvPr/>
        </p:nvCxnSpPr>
        <p:spPr>
          <a:xfrm>
            <a:off x="5760811" y="5545819"/>
            <a:ext cx="0" cy="522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3715656" y="2542659"/>
            <a:ext cx="102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DROP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3717016" y="4827751"/>
            <a:ext cx="102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DROP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3746726" y="5883214"/>
            <a:ext cx="102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DROP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3748086" y="3519818"/>
            <a:ext cx="102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DROP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6778171" y="2542659"/>
            <a:ext cx="102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ACCEPT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6779531" y="3732955"/>
            <a:ext cx="102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ACCEPT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6778171" y="4827751"/>
            <a:ext cx="102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ACCEPT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6778171" y="5945741"/>
            <a:ext cx="102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ACCEPT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5833383" y="2192955"/>
            <a:ext cx="155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开始过滤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833383" y="3381993"/>
            <a:ext cx="155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不匹配规则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5833383" y="4498400"/>
            <a:ext cx="155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不匹配规则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4" name="直接连接符 73"/>
          <p:cNvCxnSpPr/>
          <p:nvPr/>
        </p:nvCxnSpPr>
        <p:spPr>
          <a:xfrm flipH="1">
            <a:off x="1524000" y="1131433"/>
            <a:ext cx="2569881" cy="1430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7427741" y="1113065"/>
            <a:ext cx="2842932" cy="1537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991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76</Words>
  <Application>Microsoft Office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杨进杰</dc:creator>
  <cp:lastModifiedBy>杨进杰</cp:lastModifiedBy>
  <cp:revision>9</cp:revision>
  <dcterms:created xsi:type="dcterms:W3CDTF">2016-12-14T06:53:01Z</dcterms:created>
  <dcterms:modified xsi:type="dcterms:W3CDTF">2016-12-16T07:13:46Z</dcterms:modified>
</cp:coreProperties>
</file>