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113" d="100"/>
          <a:sy n="113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9AFD-8461-CAAD-E313-E5ADDF309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A316F-C1FB-6BBC-212B-82C687106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7A4A2-6253-9FD9-7FF0-EE3744CD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61D14-E02C-70A8-AA2E-78C8A0AC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863D7-109D-7200-C8E6-EAA33A24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33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E640F-1DF7-B1F8-0EE5-1D219734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5BEDE-62ED-2850-116D-7B362094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03FC6-6683-D49E-2F7A-6A2BBDD6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5786F-0C58-1E33-7217-53ADEDA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00226-5544-09B5-34E4-F386ED7D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2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6338C-43E9-1664-15E5-CEA2BEED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23F01-321B-3194-CDAC-29402506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DE5C4-1815-C01D-40BE-C8DC11A5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E08F6-CC4E-41C8-6742-DBA9D8CC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CDE4D-3911-B13B-9AD3-B059B555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7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55CC1-7BE1-2DA9-0798-108C3988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9AB86-45D8-7C37-2E45-80F34154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BD71F-258D-DCBB-78BD-B61E2523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50F1A-564F-B0B0-955A-BB5EAF79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9EC48-DDBD-C5EC-9096-156F0DF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98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7C9D2-D434-8AAD-4525-55088308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94A68-6496-1017-21D9-17CD5F7C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24820-4A2E-8E81-2B7F-3141805B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86126-478C-3C69-7953-8BA0348C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A5F17-50FD-BCE9-AA7B-C28C48B2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19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D979F-6857-9820-16E3-44CE66E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EA73C-681A-3E20-CA6D-F1A5A366D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1FDE8-8D74-10B5-9CA2-D4DDE620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9AB0C-4AEE-EE34-0E4B-54686A24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CE42F-9772-09DF-25A5-B87C63B2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53396-0EB6-6B16-FAE8-B4284843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9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31378-641C-05CF-DEBE-C41DC6AC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08C6C-6F8A-DF10-C763-12FCBB36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B5D25-2871-E50C-D1B5-5252682C1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19D21E-B7FE-E921-82E2-D163034B3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337F19-C618-0258-BFA9-ED3648CF7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8B5812-78D9-5720-E9B8-BFD2900B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70D3C-143E-98B1-D389-47DEB1A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844A2E-3134-344F-75AE-A88162B2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3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F474B-34AA-2B7F-AF01-601AF440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7D940F-E634-D3D7-EB67-91DEBFEF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1671C-852C-1D47-EE51-AD9E58B1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8E33B-9D60-915F-19C1-6ADF0F86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6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A9E91C-E5B9-CCF7-400B-AE47F24D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FB2FF-55D0-FD1A-DDC9-2AE9CA43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094BE-E5D1-450B-CF35-A3EBA81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4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BC017-289C-55A3-7EAA-42756BCC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E6676-4E17-6A2E-C3FE-7A88590A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10B30-1518-79BA-581F-41914BBBC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B50F3-F47F-1365-1E28-74504EE5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305F6-E6CF-AE31-1FC2-F326CE5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FD061-4850-0694-3F43-AFC7A188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06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F9566-B43F-C64D-FD6D-B561A8C1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32C96-3600-D7A6-F09F-490C9729E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B07ED-1110-1EE5-F5FE-EA4C8B8E0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8D0E6-AE21-3D8E-B150-09D128C2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7458E-48FA-F5D2-C3E4-FE1F2D31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7ED68-9448-FCC1-9187-B65F3A1E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2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3486E-E170-A8D1-8F5E-879F1483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94687-FD2C-8EF4-CFC0-37242508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513D3-90C4-4FF3-3DFE-2B826219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DC3-CF79-CD4E-AD2B-1234296E4723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D6021-F7EE-EC72-6566-58CF8E965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2C025-D56F-2401-6661-CD1FE9E8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EBA7-3841-A04F-A234-C5B60A0E80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07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C5522C3F-EC18-D24B-055D-D7B0EA159987}"/>
              </a:ext>
            </a:extLst>
          </p:cNvPr>
          <p:cNvSpPr/>
          <p:nvPr/>
        </p:nvSpPr>
        <p:spPr>
          <a:xfrm>
            <a:off x="2032000" y="2619022"/>
            <a:ext cx="349956" cy="34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C38987-84A9-CBB1-0EAB-9BDD5547A060}"/>
              </a:ext>
            </a:extLst>
          </p:cNvPr>
          <p:cNvSpPr/>
          <p:nvPr/>
        </p:nvSpPr>
        <p:spPr>
          <a:xfrm>
            <a:off x="3110089" y="2619022"/>
            <a:ext cx="349956" cy="349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52EDD6-6CD6-10B7-FF0B-2FCD976E2FF8}"/>
              </a:ext>
            </a:extLst>
          </p:cNvPr>
          <p:cNvSpPr/>
          <p:nvPr/>
        </p:nvSpPr>
        <p:spPr>
          <a:xfrm>
            <a:off x="4188178" y="2630311"/>
            <a:ext cx="349956" cy="34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7C1F75-041A-B858-AB1A-B5836706A54E}"/>
              </a:ext>
            </a:extLst>
          </p:cNvPr>
          <p:cNvSpPr/>
          <p:nvPr/>
        </p:nvSpPr>
        <p:spPr>
          <a:xfrm>
            <a:off x="5768622" y="2630311"/>
            <a:ext cx="349956" cy="34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DD7FFB-0E8A-2A13-EA73-3FB4EE0F8627}"/>
              </a:ext>
            </a:extLst>
          </p:cNvPr>
          <p:cNvSpPr/>
          <p:nvPr/>
        </p:nvSpPr>
        <p:spPr>
          <a:xfrm>
            <a:off x="7349066" y="2619022"/>
            <a:ext cx="349956" cy="349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0ECD0A69-FE96-2992-F8EB-29F0FF01C3CE}"/>
              </a:ext>
            </a:extLst>
          </p:cNvPr>
          <p:cNvCxnSpPr>
            <a:cxnSpLocks/>
            <a:stCxn id="8" idx="4"/>
            <a:endCxn id="17" idx="1"/>
          </p:cNvCxnSpPr>
          <p:nvPr/>
        </p:nvCxnSpPr>
        <p:spPr>
          <a:xfrm rot="16200000" flipH="1">
            <a:off x="3393112" y="2860933"/>
            <a:ext cx="1324844" cy="1540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343EFD8-DEA1-328A-911D-B5EC60231A61}"/>
              </a:ext>
            </a:extLst>
          </p:cNvPr>
          <p:cNvCxnSpPr>
            <a:cxnSpLocks/>
            <a:stCxn id="11" idx="4"/>
            <a:endCxn id="17" idx="3"/>
          </p:cNvCxnSpPr>
          <p:nvPr/>
        </p:nvCxnSpPr>
        <p:spPr>
          <a:xfrm rot="5400000">
            <a:off x="6110911" y="2880689"/>
            <a:ext cx="1324844" cy="1501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DE827F-76C1-FC33-7A3A-58FDF1CD4025}"/>
                  </a:ext>
                </a:extLst>
              </p:cNvPr>
              <p:cNvSpPr txBox="1"/>
              <p:nvPr/>
            </p:nvSpPr>
            <p:spPr>
              <a:xfrm>
                <a:off x="4826001" y="4109156"/>
                <a:ext cx="1196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𝑆𝑒𝑔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DE827F-76C1-FC33-7A3A-58FDF1CD4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1" y="4109156"/>
                <a:ext cx="119662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CAA786-7656-929C-ECD1-7E91BDAB78EE}"/>
                  </a:ext>
                </a:extLst>
              </p:cNvPr>
              <p:cNvSpPr txBox="1"/>
              <p:nvPr/>
            </p:nvSpPr>
            <p:spPr>
              <a:xfrm>
                <a:off x="1608667" y="3016535"/>
                <a:ext cx="1196621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2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ゼンリン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CAA786-7656-929C-ECD1-7E91BDA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67" y="3016535"/>
                <a:ext cx="1196621" cy="29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CA851A-937B-BA25-2E22-94B71C6FB6D6}"/>
                  </a:ext>
                </a:extLst>
              </p:cNvPr>
              <p:cNvSpPr txBox="1"/>
              <p:nvPr/>
            </p:nvSpPr>
            <p:spPr>
              <a:xfrm>
                <a:off x="3764845" y="2991778"/>
                <a:ext cx="1196621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2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ゼンリン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CA851A-937B-BA25-2E22-94B71C6FB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845" y="2991778"/>
                <a:ext cx="1196621" cy="291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89AE27-DCD6-F644-2A9C-5097365BFC66}"/>
                  </a:ext>
                </a:extLst>
              </p:cNvPr>
              <p:cNvSpPr txBox="1"/>
              <p:nvPr/>
            </p:nvSpPr>
            <p:spPr>
              <a:xfrm>
                <a:off x="5345289" y="3016535"/>
                <a:ext cx="1196621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2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ゼンリン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89AE27-DCD6-F644-2A9C-5097365BF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9" y="3016535"/>
                <a:ext cx="1196621" cy="291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6567CC8-4183-B213-DED6-B78FC2916507}"/>
                  </a:ext>
                </a:extLst>
              </p:cNvPr>
              <p:cNvSpPr txBox="1"/>
              <p:nvPr/>
            </p:nvSpPr>
            <p:spPr>
              <a:xfrm>
                <a:off x="2695222" y="2417023"/>
                <a:ext cx="119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𝑠𝑒𝑔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6567CC8-4183-B213-DED6-B78FC291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22" y="2417023"/>
                <a:ext cx="1196621" cy="276999"/>
              </a:xfrm>
              <a:prstGeom prst="rect">
                <a:avLst/>
              </a:prstGeom>
              <a:blipFill>
                <a:blip r:embed="rId6"/>
                <a:stretch>
                  <a:fillRect r="-42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A1BA90-6A58-1F89-5722-0103BA5AF305}"/>
                  </a:ext>
                </a:extLst>
              </p:cNvPr>
              <p:cNvSpPr txBox="1"/>
              <p:nvPr/>
            </p:nvSpPr>
            <p:spPr>
              <a:xfrm>
                <a:off x="6925733" y="2417023"/>
                <a:ext cx="119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𝑠𝑒𝑔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A1BA90-6A58-1F89-5722-0103BA5A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3" y="2417023"/>
                <a:ext cx="1196621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C3111ED-B68B-E293-13C6-EF27875E895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81956" y="2794000"/>
            <a:ext cx="72813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AA16A01-2A87-9246-E191-C5FF3D29B7F8}"/>
              </a:ext>
            </a:extLst>
          </p:cNvPr>
          <p:cNvCxnSpPr>
            <a:cxnSpLocks/>
          </p:cNvCxnSpPr>
          <p:nvPr/>
        </p:nvCxnSpPr>
        <p:spPr>
          <a:xfrm>
            <a:off x="3460045" y="2805289"/>
            <a:ext cx="72813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30931B7-38C6-A64B-96A0-5132DB37CB6B}"/>
              </a:ext>
            </a:extLst>
          </p:cNvPr>
          <p:cNvCxnSpPr>
            <a:endCxn id="7" idx="0"/>
          </p:cNvCxnSpPr>
          <p:nvPr/>
        </p:nvCxnSpPr>
        <p:spPr>
          <a:xfrm>
            <a:off x="2206977" y="1986844"/>
            <a:ext cx="1" cy="632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94D19FAF-89DA-471A-DE48-27E2C638CF21}"/>
              </a:ext>
            </a:extLst>
          </p:cNvPr>
          <p:cNvCxnSpPr/>
          <p:nvPr/>
        </p:nvCxnSpPr>
        <p:spPr>
          <a:xfrm>
            <a:off x="4363154" y="2002555"/>
            <a:ext cx="1" cy="632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886A393-6EA3-DB2D-F611-BC31052C9465}"/>
              </a:ext>
            </a:extLst>
          </p:cNvPr>
          <p:cNvCxnSpPr>
            <a:cxnSpLocks/>
          </p:cNvCxnSpPr>
          <p:nvPr/>
        </p:nvCxnSpPr>
        <p:spPr>
          <a:xfrm>
            <a:off x="2381956" y="2295856"/>
            <a:ext cx="180622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5B7754-7A79-2484-7991-B7CCEEF230BF}"/>
                  </a:ext>
                </a:extLst>
              </p:cNvPr>
              <p:cNvSpPr txBox="1"/>
              <p:nvPr/>
            </p:nvSpPr>
            <p:spPr>
              <a:xfrm>
                <a:off x="2720622" y="1951941"/>
                <a:ext cx="1103489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5B7754-7A79-2484-7991-B7CCEEF23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22" y="1951941"/>
                <a:ext cx="1103489" cy="29187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11BF269-FD2A-3A27-2A4F-4F3DA1C77881}"/>
                  </a:ext>
                </a:extLst>
              </p:cNvPr>
              <p:cNvSpPr txBox="1"/>
              <p:nvPr/>
            </p:nvSpPr>
            <p:spPr>
              <a:xfrm>
                <a:off x="2273301" y="2792145"/>
                <a:ext cx="1103489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11BF269-FD2A-3A27-2A4F-4F3DA1C77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1" y="2792145"/>
                <a:ext cx="1103489" cy="291875"/>
              </a:xfrm>
              <a:prstGeom prst="rect">
                <a:avLst/>
              </a:prstGeom>
              <a:blipFill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8B2C80A-A4D4-D066-6520-1457CB8D243E}"/>
                  </a:ext>
                </a:extLst>
              </p:cNvPr>
              <p:cNvSpPr txBox="1"/>
              <p:nvPr/>
            </p:nvSpPr>
            <p:spPr>
              <a:xfrm>
                <a:off x="3283655" y="2786515"/>
                <a:ext cx="1103489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8B2C80A-A4D4-D066-6520-1457CB8D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55" y="2786515"/>
                <a:ext cx="1103489" cy="291875"/>
              </a:xfrm>
              <a:prstGeom prst="rect">
                <a:avLst/>
              </a:prstGeom>
              <a:blipFill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D4F81EA1-767F-5886-5103-E8851312BAE6}"/>
              </a:ext>
            </a:extLst>
          </p:cNvPr>
          <p:cNvSpPr/>
          <p:nvPr/>
        </p:nvSpPr>
        <p:spPr>
          <a:xfrm>
            <a:off x="10831688" y="242711"/>
            <a:ext cx="107245" cy="107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6ED93D5-8ADA-A673-4812-96585F2A6C38}"/>
              </a:ext>
            </a:extLst>
          </p:cNvPr>
          <p:cNvSpPr/>
          <p:nvPr/>
        </p:nvSpPr>
        <p:spPr>
          <a:xfrm flipV="1">
            <a:off x="10831688" y="546079"/>
            <a:ext cx="107245" cy="107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B27FD8B-138F-3090-6C95-06CA047E93B2}"/>
              </a:ext>
            </a:extLst>
          </p:cNvPr>
          <p:cNvSpPr txBox="1"/>
          <p:nvPr/>
        </p:nvSpPr>
        <p:spPr>
          <a:xfrm>
            <a:off x="10938933" y="461201"/>
            <a:ext cx="1196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solidFill>
                  <a:schemeClr val="accent1"/>
                </a:solidFill>
              </a:rPr>
              <a:t>Segment point</a:t>
            </a:r>
            <a:endParaRPr kumimoji="1"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A577DF5-EC1F-D2D1-3C20-8F420E0FFF06}"/>
              </a:ext>
            </a:extLst>
          </p:cNvPr>
          <p:cNvSpPr txBox="1"/>
          <p:nvPr/>
        </p:nvSpPr>
        <p:spPr>
          <a:xfrm>
            <a:off x="10938933" y="165528"/>
            <a:ext cx="1196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ゼンリン</a:t>
            </a:r>
            <a:r>
              <a:rPr kumimoji="1" lang="en-US" altLang="zh-CN" sz="1100" dirty="0">
                <a:solidFill>
                  <a:schemeClr val="accent1"/>
                </a:solidFill>
              </a:rPr>
              <a:t> point</a:t>
            </a:r>
            <a:endParaRPr kumimoji="1" lang="zh-CN" altLang="en-US" sz="1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7E0E27-C2F3-284D-7DBA-2442171E5D30}"/>
                  </a:ext>
                </a:extLst>
              </p:cNvPr>
              <p:cNvSpPr txBox="1"/>
              <p:nvPr/>
            </p:nvSpPr>
            <p:spPr>
              <a:xfrm>
                <a:off x="10334980" y="849447"/>
                <a:ext cx="1103489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zh-CN" sz="1200" dirty="0">
                    <a:solidFill>
                      <a:srgbClr val="FF0000"/>
                    </a:solidFill>
                  </a:rPr>
                  <a:t>:</a:t>
                </a:r>
                <a:endParaRPr kumimoji="1"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7E0E27-C2F3-284D-7DBA-2442171E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980" y="849447"/>
                <a:ext cx="1103489" cy="291875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C426284B-A3C8-8D05-094A-BD37C30B5A02}"/>
              </a:ext>
            </a:extLst>
          </p:cNvPr>
          <p:cNvSpPr txBox="1"/>
          <p:nvPr/>
        </p:nvSpPr>
        <p:spPr>
          <a:xfrm>
            <a:off x="10938933" y="875816"/>
            <a:ext cx="110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Distance (m)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ABC19DB-4E92-1990-4671-E0FCC7EAF83C}"/>
                  </a:ext>
                </a:extLst>
              </p:cNvPr>
              <p:cNvSpPr txBox="1"/>
              <p:nvPr/>
            </p:nvSpPr>
            <p:spPr>
              <a:xfrm>
                <a:off x="10469768" y="1337445"/>
                <a:ext cx="1381660" cy="476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ABC19DB-4E92-1990-4671-E0FCC7EA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768" y="1337445"/>
                <a:ext cx="1381660" cy="476092"/>
              </a:xfrm>
              <a:prstGeom prst="rect">
                <a:avLst/>
              </a:prstGeom>
              <a:blipFill>
                <a:blip r:embed="rId12"/>
                <a:stretch>
                  <a:fillRect l="-5455" r="-181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D892430-A8A4-27D4-B81D-D5C88AECA722}"/>
                  </a:ext>
                </a:extLst>
              </p:cNvPr>
              <p:cNvSpPr txBox="1"/>
              <p:nvPr/>
            </p:nvSpPr>
            <p:spPr>
              <a:xfrm>
                <a:off x="10469768" y="1951941"/>
                <a:ext cx="1601272" cy="476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zh-C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D892430-A8A4-27D4-B81D-D5C88AECA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768" y="1951941"/>
                <a:ext cx="1601272" cy="476092"/>
              </a:xfrm>
              <a:prstGeom prst="rect">
                <a:avLst/>
              </a:prstGeom>
              <a:blipFill>
                <a:blip r:embed="rId13"/>
                <a:stretch>
                  <a:fillRect l="-4724" r="-787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FAEA00C-4C76-58F2-986D-901D802F4635}"/>
                  </a:ext>
                </a:extLst>
              </p:cNvPr>
              <p:cNvSpPr txBox="1"/>
              <p:nvPr/>
            </p:nvSpPr>
            <p:spPr>
              <a:xfrm>
                <a:off x="2695223" y="5303991"/>
                <a:ext cx="7035800" cy="89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標高データのない点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𝑠𝑒𝑔</m:t>
                        </m:r>
                        <m:r>
                          <a:rPr kumimoji="1"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kumimoji="1"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𝑝𝑜𝑖𝑛𝑡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に対して</a:t>
                </a:r>
                <a:r>
                  <a:rPr kumimoji="1" lang="en-US" altLang="zh-CN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40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𝑠𝑒𝑔</m:t>
                              </m:r>
                              <m: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  <m: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𝑝𝑜𝑖𝑛𝑡</m:t>
                              </m:r>
                            </m:e>
                            <m:sub>
                              <m: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ゼンリン</m:t>
                              </m:r>
                            </m:e>
                            <m:sub>
                              <m: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ゼンリン</m:t>
                              </m:r>
                            </m:e>
                            <m:sub>
                              <m:r>
                                <a:rPr kumimoji="1" lang="en-US" altLang="zh-CN" sz="1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US" altLang="zh-CN" sz="1400" dirty="0">
                  <a:solidFill>
                    <a:schemeClr val="accent1"/>
                  </a:solidFill>
                </a:endParaRPr>
              </a:p>
              <a:p>
                <a:r>
                  <a:rPr kumimoji="1" lang="zh-CN" altLang="en-US" sz="1400" dirty="0"/>
                  <a:t>のように加重平均でその欠損を埋める</a:t>
                </a: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FAEA00C-4C76-58F2-986D-901D802F4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23" y="5303991"/>
                <a:ext cx="7035800" cy="894540"/>
              </a:xfrm>
              <a:prstGeom prst="rect">
                <a:avLst/>
              </a:prstGeom>
              <a:blipFill>
                <a:blip r:embed="rId14"/>
                <a:stretch>
                  <a:fillRect l="-721" t="-2778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7797396-1C98-839D-0AA2-AC5ECA1DDAFC}"/>
                  </a:ext>
                </a:extLst>
              </p:cNvPr>
              <p:cNvSpPr txBox="1"/>
              <p:nvPr/>
            </p:nvSpPr>
            <p:spPr>
              <a:xfrm>
                <a:off x="10619349" y="2432051"/>
                <a:ext cx="1913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: </a:t>
                </a:r>
                <a:r>
                  <a:rPr lang="en-US" altLang="zh-CN" sz="1200" i="1" dirty="0">
                    <a:solidFill>
                      <a:schemeClr val="accent1"/>
                    </a:solidFill>
                  </a:rPr>
                  <a:t>x</a:t>
                </a:r>
                <a:r>
                  <a:rPr lang="zh-CN" altLang="en-US" sz="1200" dirty="0"/>
                  <a:t>点の</a:t>
                </a:r>
                <a:r>
                  <a:rPr lang="en-US" altLang="zh-CN" sz="1200" dirty="0"/>
                  <a:t>Elevation</a:t>
                </a:r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7797396-1C98-839D-0AA2-AC5ECA1D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349" y="2432051"/>
                <a:ext cx="1913466" cy="369332"/>
              </a:xfrm>
              <a:prstGeom prst="rect">
                <a:avLst/>
              </a:prstGeom>
              <a:blipFill>
                <a:blip r:embed="rId1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4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</dc:creator>
  <cp:lastModifiedBy>Liu Yi</cp:lastModifiedBy>
  <cp:revision>1</cp:revision>
  <dcterms:created xsi:type="dcterms:W3CDTF">2022-07-08T14:33:36Z</dcterms:created>
  <dcterms:modified xsi:type="dcterms:W3CDTF">2022-07-08T15:02:50Z</dcterms:modified>
</cp:coreProperties>
</file>