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0DD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D269-1E8C-4705-ADE6-DE40E38F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5E3A-21A2-4614-B49C-6A29F2A19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A9A6-391B-45DA-BB73-F9FBC5E5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7414-FFB7-4165-8311-ADDC4C1C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143F-BE7B-4489-8736-FFED107B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9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F3D1-3A60-4D51-84D6-27B49BA1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4E17F-470E-44C6-9F2D-72D4BB06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D65-0536-4A87-AF54-F650B142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9B08-A489-4223-9214-096A6C52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7D8E-7466-4AAB-9D4B-A08DB3DB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0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E046B-2419-4223-9231-CC8FFAF6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8FCD-EEAC-478C-A887-FB642AAD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A317-00D6-45B8-8189-7B9EC86B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DC5-51E7-44A0-94E6-605148C1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2B2B-BCD0-42FA-80FC-03C1D294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18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0C35-D6A7-4304-A52D-DC28069B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DAD08-A064-4E06-BBD3-BFC20F86B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7ED9-F312-4707-9257-B686FF2C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31F1-C51A-4D90-9517-34B58AF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4D18-E02F-4A8D-9380-7C8908AB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59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E9ED-A597-43DB-8414-E17B303C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9BA0-61E1-4FAF-99C4-AF2271E9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5D23-288E-4E93-9BED-821C38AB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240A-2722-43D7-BE35-AA3D8C09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010D-21E1-47CF-A72A-DECEEA12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95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0DCF-B6B0-4063-8BF7-039EC466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BE5CE-224F-4F1E-97D0-96C3640C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37C2-84CF-43B1-8951-67AF6DF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3B84-B2B7-4276-9798-BC88B15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07E9-DF39-49A7-896F-DC817095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924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9C64-76AD-4580-A58E-8E8B8AA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F0F8-5AEF-4BD9-AF64-D55889B06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83FFF-6922-4230-9ACA-E4220922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B937-0E06-42D1-AB56-E8D5C9BE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E651-FCA6-4E70-AEFE-38A8AA3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862A5-3A00-4D1F-A30D-CFEBEDF3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77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5DC8-F7BB-432F-8B56-FCFC68FB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3069-E77F-4C22-A244-3C416B41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0BFF-3226-45CC-A96D-884D9557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0620A-43BA-4666-991C-EC8C2C8A4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3A68D-1807-45CE-B67E-216C23FDA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7A19-C1E8-460E-B721-194DA17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B115-0D4A-4D1D-A738-2E985A74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57B4A-3CB0-48DA-BFBA-1777B890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52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6688-6D35-4C2E-B4D6-68B618DB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14319-3BC8-41BC-9C42-852BE56C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54D56-B409-43F9-B833-D3115D7D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1141C-BA32-4631-AD10-3672BE5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73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8425-5BF7-4C06-84D7-7D242A0C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02420-C73A-4EB1-81D2-20074C47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FE55-844A-4A27-92F4-9BDA10E7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108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4104-2762-43EC-8515-25EA34BD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AA7F-65B7-424E-9BAD-25112541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15987-0C6D-46DC-8AA3-11BDB867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F18E5-630F-4D23-9C62-D80FD934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D617-B31A-4DAC-B243-56178496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7977-9AA0-42E6-9821-D75C293C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5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27C-80A0-4462-A530-6C6507C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E565-4771-42CA-A20A-AAFF637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901B-7B58-4F1F-9D11-7A1103E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5823-D9AA-437A-8AE2-22A40F7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5C16-993F-4143-9099-80CB3384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443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C7F4-850D-46D2-846E-152FB05B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86410-856A-4554-BCD3-3DC9A62B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CFD1-2C4A-4295-9575-99C130AB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02E3E-847F-4C3D-8F86-4AA8D1C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F710-4AD6-4A42-BB46-2633D76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AEE-E885-4770-84E3-AE42651D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216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1DAF-8003-44DA-8D31-BB6D4659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792E3-FA43-4F81-87AE-A2DC2937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8382-DB19-4CD8-BAAE-AE24CF7E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6085-AD76-4D4C-ACB5-851CD82C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897F-6840-475D-81B1-547D09B3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24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62AAB-00AE-4820-84EA-BE3FA3836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084D-7DCD-47A7-85AC-B614D48D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099A-5BCC-40C7-B1D8-554AB975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69C4-A518-40C5-B151-D882F773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1461-901B-425B-9062-E6C12E30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8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2AB-3EED-4373-9A0F-39077F58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32D-7F53-4C02-9DFD-C69D9914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8D0D-6767-4629-9182-29A2018E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1CDB-E9BD-4728-9A20-95754B8B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CD91-15CD-44FE-8B8D-16650D80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58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28B6-8E96-438C-8AE8-063176A5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31DB-FD79-487C-847B-E91FA9B52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379A-3AB5-4BF1-80A1-CC21940A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8A2B-28C2-4B8A-9BA2-546D9D75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AA3-64DF-4E52-B876-B8792861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8339-167D-4101-9FBF-E2F85C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3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4E5A-55FA-429C-A7D2-65BC2168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56A7-08DC-419E-9E5C-67FDD4A0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DC3CD-6DBF-4C95-801C-3C050549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537A2-E222-4510-83DF-5802318E1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C66C8-0BFE-4DB5-9680-7F940F2A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440F2-6A6F-47AC-975B-775F478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882E0-F1E8-4D83-87C2-1DF91AE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AEA5E-43A7-4314-BDB9-06DAFC3A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0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A929-8F0E-4F10-A78E-005EACF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8B25-4924-4E58-A365-A54A5323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1F88-017A-42E3-9A85-71B56A93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AA39B-E298-473C-B69F-F7B22EA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27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C97A-1496-4ABC-A9A9-153E2B12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6F08A-05B6-48EC-AEBF-9A694224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801F1-23BD-4462-9B5F-5C586F9E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9A4-1697-48BD-8153-9B4E3F1D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4F51-F810-403D-B31E-F0348DFB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EC61-C18B-4BE9-9B75-86921048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91CCE-FD42-4A7C-8804-79AE8857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D2D14-3E2B-478C-86F5-5A038003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D2A84-BB4B-405A-B8BD-AD492AF1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13D-44AE-47AC-B8C1-0A1C870A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A1949-C677-486C-95DF-6FF86DAF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EB99-3428-4159-A81F-3F6F64D43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2C15-1589-466B-9EA3-96E09A79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181F-A5EA-498A-8576-B84712DE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7ADD-49D6-48D8-B2BD-8C8C171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4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3DFA8-7E48-4BC7-B9D9-F315213A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0BC4-216B-43E9-9706-3A4B78F9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B9E0-7D30-4258-A788-F0D79693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367A-F44A-4E58-8D5B-380A1F977F14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155A-B3E6-41E8-A691-4CB8E046E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320E-6887-4473-98D8-1FED0733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73E9-82A8-475C-A0D7-7F24801933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2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66B37-4F58-4176-AD4A-A685D988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1F9C-B9D9-40FF-B68B-CED32C6F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5AE2-A81C-485C-AD4F-3C88D37E2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352B-27C9-4983-A515-9DBE1D3BC888}" type="datetimeFigureOut">
              <a:rPr lang="en-SG" smtClean="0"/>
              <a:t>25/8/2021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0274-1A02-4794-9AB7-B49F993D0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9D97-DD82-4803-B785-BE2644602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8745" y="6411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A1FD-4EB8-40B8-A336-D29F9ED834D8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9C8D8B3D-3877-4734-965E-CF9B7D9E08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624" y="81106"/>
            <a:ext cx="544321" cy="6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645E6-6032-44E6-B2DD-E35CE943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034" y="1917808"/>
            <a:ext cx="6523384" cy="2031055"/>
          </a:xfrm>
        </p:spPr>
        <p:txBody>
          <a:bodyPr>
            <a:normAutofit/>
          </a:bodyPr>
          <a:lstStyle/>
          <a:p>
            <a:r>
              <a:rPr lang="en-SG" sz="4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FabLab Online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D155A-6212-4E29-A03B-515ACE64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129" y="3924664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S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Digital Inclusive Open Community </a:t>
            </a:r>
          </a:p>
          <a:p>
            <a:r>
              <a:rPr lang="en-S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democratizes the power of digital fabrication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4F9E4C8B-790A-454E-B2A6-61B0679E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18" y="1526471"/>
            <a:ext cx="1286017" cy="1543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BEC50-DF67-417C-9904-F41CF9271C47}"/>
              </a:ext>
            </a:extLst>
          </p:cNvPr>
          <p:cNvSpPr txBox="1"/>
          <p:nvPr/>
        </p:nvSpPr>
        <p:spPr>
          <a:xfrm>
            <a:off x="5132559" y="4522431"/>
            <a:ext cx="1878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</a:p>
          <a:p>
            <a:pPr algn="ctr"/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Purposes</a:t>
            </a:r>
          </a:p>
          <a:p>
            <a:pPr algn="ctr"/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Values</a:t>
            </a:r>
          </a:p>
          <a:p>
            <a:pPr algn="ctr"/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Connections</a:t>
            </a:r>
          </a:p>
          <a:p>
            <a:pPr algn="ctr"/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4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4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D7BD76-433D-4C34-8702-EDF8D0132B55}"/>
              </a:ext>
            </a:extLst>
          </p:cNvPr>
          <p:cNvGrpSpPr/>
          <p:nvPr/>
        </p:nvGrpSpPr>
        <p:grpSpPr>
          <a:xfrm>
            <a:off x="277404" y="5954376"/>
            <a:ext cx="11587796" cy="875514"/>
            <a:chOff x="277404" y="5954376"/>
            <a:chExt cx="11587796" cy="8755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53AAFF-1EC3-47B7-8AB1-30DB01438B33}"/>
                </a:ext>
              </a:extLst>
            </p:cNvPr>
            <p:cNvSpPr/>
            <p:nvPr/>
          </p:nvSpPr>
          <p:spPr>
            <a:xfrm>
              <a:off x="277404" y="5954376"/>
              <a:ext cx="11587796" cy="8440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DCAC20-F3AC-4425-A84D-28A35E25848C}"/>
                </a:ext>
              </a:extLst>
            </p:cNvPr>
            <p:cNvSpPr txBox="1"/>
            <p:nvPr/>
          </p:nvSpPr>
          <p:spPr>
            <a:xfrm>
              <a:off x="4750203" y="6327188"/>
              <a:ext cx="2642198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SG" sz="2400" dirty="0">
                  <a:solidFill>
                    <a:schemeClr val="bg1"/>
                  </a:solidFill>
                </a:rPr>
                <a:t>FabLabs.io Platform</a:t>
              </a:r>
            </a:p>
            <a:p>
              <a:pPr algn="ctr">
                <a:lnSpc>
                  <a:spcPts val="1600"/>
                </a:lnSpc>
              </a:pPr>
              <a:r>
                <a:rPr lang="en-SG" sz="1400" dirty="0">
                  <a:solidFill>
                    <a:schemeClr val="bg1"/>
                  </a:solidFill>
                </a:rPr>
                <a:t>Creative Commons Platform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0E5A37-C879-4F66-A3F2-891A138C1012}"/>
              </a:ext>
            </a:extLst>
          </p:cNvPr>
          <p:cNvGrpSpPr/>
          <p:nvPr/>
        </p:nvGrpSpPr>
        <p:grpSpPr>
          <a:xfrm>
            <a:off x="93566" y="75255"/>
            <a:ext cx="11878358" cy="6210100"/>
            <a:chOff x="93566" y="75255"/>
            <a:chExt cx="11878358" cy="62101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D4F44E-9820-46C5-AAEB-6428F03C3FCB}"/>
                </a:ext>
              </a:extLst>
            </p:cNvPr>
            <p:cNvGrpSpPr/>
            <p:nvPr/>
          </p:nvGrpSpPr>
          <p:grpSpPr>
            <a:xfrm rot="5400000">
              <a:off x="3369012" y="1254943"/>
              <a:ext cx="1209578" cy="875216"/>
              <a:chOff x="4897904" y="2768472"/>
              <a:chExt cx="844061" cy="684804"/>
            </a:xfrm>
          </p:grpSpPr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1DC5E667-3641-4123-A8B0-034AF39F62D0}"/>
                  </a:ext>
                </a:extLst>
              </p:cNvPr>
              <p:cNvSpPr/>
              <p:nvPr/>
            </p:nvSpPr>
            <p:spPr>
              <a:xfrm>
                <a:off x="4897904" y="2768472"/>
                <a:ext cx="844061" cy="684804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B722F1-BFC6-43AD-907C-E6689E27DB69}"/>
                  </a:ext>
                </a:extLst>
              </p:cNvPr>
              <p:cNvSpPr txBox="1"/>
              <p:nvPr/>
            </p:nvSpPr>
            <p:spPr>
              <a:xfrm rot="16200000">
                <a:off x="5038405" y="2964659"/>
                <a:ext cx="593513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Challenge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Contexts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AD52D9-2C74-4A7E-8DF6-B419ED9AB446}"/>
                </a:ext>
              </a:extLst>
            </p:cNvPr>
            <p:cNvGrpSpPr/>
            <p:nvPr/>
          </p:nvGrpSpPr>
          <p:grpSpPr>
            <a:xfrm rot="16200000" flipH="1">
              <a:off x="3416846" y="3220056"/>
              <a:ext cx="1209577" cy="1092382"/>
              <a:chOff x="6309587" y="2738921"/>
              <a:chExt cx="844061" cy="854722"/>
            </a:xfrm>
          </p:grpSpPr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7AEDC5B1-A9B8-4B1F-B850-B3D58CEADEA5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214EDF-6592-478C-93F7-11BBFECF66C5}"/>
                  </a:ext>
                </a:extLst>
              </p:cNvPr>
              <p:cNvSpPr txBox="1"/>
              <p:nvPr/>
            </p:nvSpPr>
            <p:spPr>
              <a:xfrm rot="16200000">
                <a:off x="6304256" y="3042766"/>
                <a:ext cx="854722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Application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Context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40B1521-6458-4A37-92B2-5FE969E406CC}"/>
                </a:ext>
              </a:extLst>
            </p:cNvPr>
            <p:cNvGrpSpPr/>
            <p:nvPr/>
          </p:nvGrpSpPr>
          <p:grpSpPr>
            <a:xfrm rot="5400000">
              <a:off x="3360790" y="4145472"/>
              <a:ext cx="1209579" cy="1094429"/>
              <a:chOff x="6309587" y="2738100"/>
              <a:chExt cx="844061" cy="856325"/>
            </a:xfrm>
          </p:grpSpPr>
          <p:sp>
            <p:nvSpPr>
              <p:cNvPr id="73" name="Arrow: Down 72">
                <a:extLst>
                  <a:ext uri="{FF2B5EF4-FFF2-40B4-BE49-F238E27FC236}">
                    <a16:creationId xmlns:a16="http://schemas.microsoft.com/office/drawing/2014/main" id="{98DD2C45-00A0-4798-9A72-84DF4AC8EF92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F8D30D-5C7D-46DF-8963-3002A7593AA1}"/>
                  </a:ext>
                </a:extLst>
              </p:cNvPr>
              <p:cNvSpPr txBox="1"/>
              <p:nvPr/>
            </p:nvSpPr>
            <p:spPr>
              <a:xfrm rot="16200000">
                <a:off x="6303455" y="3042747"/>
                <a:ext cx="856325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Technology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Enablers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ED96E3-3FA9-4EB3-BE28-FD3E6770F139}"/>
                </a:ext>
              </a:extLst>
            </p:cNvPr>
            <p:cNvGrpSpPr/>
            <p:nvPr/>
          </p:nvGrpSpPr>
          <p:grpSpPr>
            <a:xfrm>
              <a:off x="277404" y="273537"/>
              <a:ext cx="3214918" cy="5097787"/>
              <a:chOff x="347744" y="355275"/>
              <a:chExt cx="3214918" cy="509778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EA6AC89-2B1E-4546-8CEB-154234B33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71" t="94" r="41866" b="430"/>
              <a:stretch/>
            </p:blipFill>
            <p:spPr>
              <a:xfrm>
                <a:off x="349520" y="355275"/>
                <a:ext cx="3213142" cy="509778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5005D63-F3E4-4268-9539-E8BB2CCC81F9}"/>
                  </a:ext>
                </a:extLst>
              </p:cNvPr>
              <p:cNvGrpSpPr/>
              <p:nvPr/>
            </p:nvGrpSpPr>
            <p:grpSpPr>
              <a:xfrm>
                <a:off x="347744" y="355275"/>
                <a:ext cx="3214917" cy="5097787"/>
                <a:chOff x="347744" y="355275"/>
                <a:chExt cx="3214917" cy="5097787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2CF198E-664D-423A-940C-F606EBDFBEAB}"/>
                    </a:ext>
                  </a:extLst>
                </p:cNvPr>
                <p:cNvSpPr/>
                <p:nvPr/>
              </p:nvSpPr>
              <p:spPr>
                <a:xfrm>
                  <a:off x="349519" y="355275"/>
                  <a:ext cx="3213142" cy="234428"/>
                </a:xfrm>
                <a:prstGeom prst="rect">
                  <a:avLst/>
                </a:prstGeom>
                <a:solidFill>
                  <a:srgbClr val="4472C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b="1" dirty="0" err="1"/>
                    <a:t>FabAcademy</a:t>
                  </a:r>
                  <a:r>
                    <a:rPr lang="en-SG" sz="1400" b="1" dirty="0"/>
                    <a:t> Learning Framework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898CBD9-44F2-4864-9D28-723E16BFEE73}"/>
                    </a:ext>
                  </a:extLst>
                </p:cNvPr>
                <p:cNvSpPr/>
                <p:nvPr/>
              </p:nvSpPr>
              <p:spPr>
                <a:xfrm>
                  <a:off x="347744" y="589701"/>
                  <a:ext cx="3210771" cy="486336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872C84-F83A-47D6-A013-D0BE2BD6514E}"/>
                </a:ext>
              </a:extLst>
            </p:cNvPr>
            <p:cNvGrpSpPr/>
            <p:nvPr/>
          </p:nvGrpSpPr>
          <p:grpSpPr>
            <a:xfrm>
              <a:off x="4503742" y="75255"/>
              <a:ext cx="2925082" cy="5296069"/>
              <a:chOff x="4250518" y="145595"/>
              <a:chExt cx="2925082" cy="529606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38CF1F-C364-4727-B8D0-A4A0F56475DE}"/>
                  </a:ext>
                </a:extLst>
              </p:cNvPr>
              <p:cNvSpPr/>
              <p:nvPr/>
            </p:nvSpPr>
            <p:spPr>
              <a:xfrm>
                <a:off x="4326845" y="661237"/>
                <a:ext cx="2766647" cy="20062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6D6FA1-7A1B-45D9-AD76-A086800AE81C}"/>
                  </a:ext>
                </a:extLst>
              </p:cNvPr>
              <p:cNvSpPr/>
              <p:nvPr/>
            </p:nvSpPr>
            <p:spPr>
              <a:xfrm>
                <a:off x="4453454" y="745641"/>
                <a:ext cx="1209822" cy="1247723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B8F2D-1721-46C9-B35A-A59C7B96F015}"/>
                  </a:ext>
                </a:extLst>
              </p:cNvPr>
              <p:cNvSpPr/>
              <p:nvPr/>
            </p:nvSpPr>
            <p:spPr>
              <a:xfrm>
                <a:off x="5773473" y="745641"/>
                <a:ext cx="1209822" cy="1247723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5E036-D8BA-4086-987C-39EC206CA872}"/>
                  </a:ext>
                </a:extLst>
              </p:cNvPr>
              <p:cNvSpPr txBox="1"/>
              <p:nvPr/>
            </p:nvSpPr>
            <p:spPr>
              <a:xfrm>
                <a:off x="4583050" y="1107892"/>
                <a:ext cx="984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17 UNSDG</a:t>
                </a: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Challenges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0FE86-FB9C-48E7-AE09-96E7CDDCE04A}"/>
                  </a:ext>
                </a:extLst>
              </p:cNvPr>
              <p:cNvSpPr txBox="1"/>
              <p:nvPr/>
            </p:nvSpPr>
            <p:spPr>
              <a:xfrm>
                <a:off x="5886262" y="1107892"/>
                <a:ext cx="984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b="1" dirty="0" err="1">
                    <a:solidFill>
                      <a:schemeClr val="bg1"/>
                    </a:solidFill>
                  </a:rPr>
                  <a:t>FabCity</a:t>
                </a:r>
                <a:endParaRPr lang="en-SG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Challenges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3D0B652-1460-4FEA-BF2F-79B145665801}"/>
                  </a:ext>
                </a:extLst>
              </p:cNvPr>
              <p:cNvGrpSpPr/>
              <p:nvPr/>
            </p:nvGrpSpPr>
            <p:grpSpPr>
              <a:xfrm>
                <a:off x="4733842" y="2051682"/>
                <a:ext cx="2062227" cy="574500"/>
                <a:chOff x="4739843" y="3347419"/>
                <a:chExt cx="2062227" cy="5745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0B3C6A1-B6BF-466B-B804-A13EBAC9E6AF}"/>
                    </a:ext>
                  </a:extLst>
                </p:cNvPr>
                <p:cNvGrpSpPr/>
                <p:nvPr/>
              </p:nvGrpSpPr>
              <p:grpSpPr>
                <a:xfrm>
                  <a:off x="6227570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2B7294F-F8DA-4CF2-9F7B-25F8BD647ABD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CD39E74-2448-47B1-9C28-273627B3943D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9AF4A5B-1FF4-4F43-977F-3C5628F67C3E}"/>
                    </a:ext>
                  </a:extLst>
                </p:cNvPr>
                <p:cNvGrpSpPr/>
                <p:nvPr/>
              </p:nvGrpSpPr>
              <p:grpSpPr>
                <a:xfrm>
                  <a:off x="5731661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4CC8DD9-75D4-4B58-834E-C396F3EBE50A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944F7F5-17C0-484A-A65B-B47CD3F92AF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CBE95A0-0CA6-4117-A797-A90E9F965122}"/>
                    </a:ext>
                  </a:extLst>
                </p:cNvPr>
                <p:cNvGrpSpPr/>
                <p:nvPr/>
              </p:nvGrpSpPr>
              <p:grpSpPr>
                <a:xfrm>
                  <a:off x="5235752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BF1963F-CB1A-4475-9809-6CC83935AD09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CED501D-FF48-40D4-A3F7-78DA1106B0E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45F635-DC0E-4AAA-A433-8B103217939B}"/>
                    </a:ext>
                  </a:extLst>
                </p:cNvPr>
                <p:cNvGrpSpPr/>
                <p:nvPr/>
              </p:nvGrpSpPr>
              <p:grpSpPr>
                <a:xfrm>
                  <a:off x="4739843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CF4D96F9-8AFF-4FE3-8390-9A5BE00841C3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2FA4EA-52E3-4240-B81D-6D22B5E135E7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722CB5-0858-4DAC-A64D-BF00EAE4ABC2}"/>
                  </a:ext>
                </a:extLst>
              </p:cNvPr>
              <p:cNvSpPr/>
              <p:nvPr/>
            </p:nvSpPr>
            <p:spPr>
              <a:xfrm>
                <a:off x="4326845" y="3342575"/>
                <a:ext cx="2766647" cy="198123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C78166-2972-4EFB-914D-297527D03BB7}"/>
                  </a:ext>
                </a:extLst>
              </p:cNvPr>
              <p:cNvSpPr/>
              <p:nvPr/>
            </p:nvSpPr>
            <p:spPr>
              <a:xfrm>
                <a:off x="4470261" y="4030809"/>
                <a:ext cx="1209822" cy="1175526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FB8D8-52C5-47EA-9772-3C402941B749}"/>
                  </a:ext>
                </a:extLst>
              </p:cNvPr>
              <p:cNvSpPr/>
              <p:nvPr/>
            </p:nvSpPr>
            <p:spPr>
              <a:xfrm>
                <a:off x="5773473" y="4030809"/>
                <a:ext cx="1209822" cy="1175526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5E462E-2C5A-4EE9-B5D2-792F7C1E8EB9}"/>
                  </a:ext>
                </a:extLst>
              </p:cNvPr>
              <p:cNvSpPr txBox="1"/>
              <p:nvPr/>
            </p:nvSpPr>
            <p:spPr>
              <a:xfrm>
                <a:off x="4556986" y="4249240"/>
                <a:ext cx="103637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17 UNSDG</a:t>
                </a: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Application</a:t>
                </a: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Focus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3DABB-079B-4D68-92C3-BCDDC8570743}"/>
                  </a:ext>
                </a:extLst>
              </p:cNvPr>
              <p:cNvSpPr txBox="1"/>
              <p:nvPr/>
            </p:nvSpPr>
            <p:spPr>
              <a:xfrm>
                <a:off x="5860199" y="4249240"/>
                <a:ext cx="103637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b="1" dirty="0" err="1">
                    <a:solidFill>
                      <a:schemeClr val="bg1"/>
                    </a:solidFill>
                  </a:rPr>
                  <a:t>FabCity</a:t>
                </a:r>
                <a:endParaRPr lang="en-SG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Application</a:t>
                </a:r>
              </a:p>
              <a:p>
                <a:pPr algn="ctr"/>
                <a:r>
                  <a:rPr lang="en-SG" sz="1400" b="1" dirty="0">
                    <a:solidFill>
                      <a:schemeClr val="bg1"/>
                    </a:solidFill>
                  </a:rPr>
                  <a:t>Focus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E41A5AD-6A86-4234-9A25-7FCEAF8CCCA8}"/>
                  </a:ext>
                </a:extLst>
              </p:cNvPr>
              <p:cNvGrpSpPr/>
              <p:nvPr/>
            </p:nvGrpSpPr>
            <p:grpSpPr>
              <a:xfrm>
                <a:off x="4733842" y="3399440"/>
                <a:ext cx="2062227" cy="574500"/>
                <a:chOff x="4739843" y="3347419"/>
                <a:chExt cx="2062227" cy="57450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A4DD675-C3E4-46EE-96D0-2934F4216349}"/>
                    </a:ext>
                  </a:extLst>
                </p:cNvPr>
                <p:cNvGrpSpPr/>
                <p:nvPr/>
              </p:nvGrpSpPr>
              <p:grpSpPr>
                <a:xfrm>
                  <a:off x="6227570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FA1385D-C602-4EA1-A11E-64FFCC8120CC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F58A18A-4A97-447A-8236-6883A347D79D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Tech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C33E313-6638-4436-BFAF-6E2F020DA0E1}"/>
                    </a:ext>
                  </a:extLst>
                </p:cNvPr>
                <p:cNvGrpSpPr/>
                <p:nvPr/>
              </p:nvGrpSpPr>
              <p:grpSpPr>
                <a:xfrm>
                  <a:off x="5731661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1CC94B80-564C-4616-932D-8E668120766F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8E93C60-5A11-48A5-8EAA-A76DB62F2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Tech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84B19D2-E039-4D2F-B9F0-2A6B26D13472}"/>
                    </a:ext>
                  </a:extLst>
                </p:cNvPr>
                <p:cNvGrpSpPr/>
                <p:nvPr/>
              </p:nvGrpSpPr>
              <p:grpSpPr>
                <a:xfrm>
                  <a:off x="5235752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0D18639C-4319-4D37-ACC8-E164A80C9687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0787080-2F4F-4298-95AC-BC88F4C6E4E7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Tech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B68C407-F609-460E-B76F-61BBD6B89363}"/>
                    </a:ext>
                  </a:extLst>
                </p:cNvPr>
                <p:cNvGrpSpPr/>
                <p:nvPr/>
              </p:nvGrpSpPr>
              <p:grpSpPr>
                <a:xfrm>
                  <a:off x="4739843" y="3347419"/>
                  <a:ext cx="574500" cy="574500"/>
                  <a:chOff x="6388736" y="459096"/>
                  <a:chExt cx="574500" cy="574500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943DCBC1-03D9-4501-8C1E-42CC96141268}"/>
                      </a:ext>
                    </a:extLst>
                  </p:cNvPr>
                  <p:cNvSpPr/>
                  <p:nvPr/>
                </p:nvSpPr>
                <p:spPr>
                  <a:xfrm>
                    <a:off x="6388736" y="459096"/>
                    <a:ext cx="574500" cy="574500"/>
                  </a:xfrm>
                  <a:prstGeom prst="ellipse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B6BE89-D8D6-4253-8436-38598BCA5F5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5" y="530903"/>
                    <a:ext cx="56618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Tech</a:t>
                    </a:r>
                  </a:p>
                  <a:p>
                    <a:pPr algn="ctr"/>
                    <a:r>
                      <a:rPr lang="en-SG" sz="1100" b="1" dirty="0">
                        <a:solidFill>
                          <a:schemeClr val="bg1"/>
                        </a:solidFill>
                      </a:rPr>
                      <a:t>Comm</a:t>
                    </a:r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632DE25-B68A-4E22-BBBD-0702A2B1334A}"/>
                  </a:ext>
                </a:extLst>
              </p:cNvPr>
              <p:cNvGrpSpPr/>
              <p:nvPr/>
            </p:nvGrpSpPr>
            <p:grpSpPr>
              <a:xfrm>
                <a:off x="4533172" y="2641616"/>
                <a:ext cx="844061" cy="705642"/>
                <a:chOff x="4897902" y="2701378"/>
                <a:chExt cx="844061" cy="705642"/>
              </a:xfrm>
            </p:grpSpPr>
            <p:sp>
              <p:nvSpPr>
                <p:cNvPr id="60" name="Arrow: Down 59">
                  <a:extLst>
                    <a:ext uri="{FF2B5EF4-FFF2-40B4-BE49-F238E27FC236}">
                      <a16:creationId xmlns:a16="http://schemas.microsoft.com/office/drawing/2014/main" id="{3E975E7B-4234-4B5D-98AB-A0FEB2A77895}"/>
                    </a:ext>
                  </a:extLst>
                </p:cNvPr>
                <p:cNvSpPr/>
                <p:nvPr/>
              </p:nvSpPr>
              <p:spPr>
                <a:xfrm>
                  <a:off x="4897902" y="2735498"/>
                  <a:ext cx="844061" cy="666539"/>
                </a:xfrm>
                <a:prstGeom prst="downArrow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6101472-447F-4BBB-883C-500C03CE1D99}"/>
                    </a:ext>
                  </a:extLst>
                </p:cNvPr>
                <p:cNvSpPr txBox="1"/>
                <p:nvPr/>
              </p:nvSpPr>
              <p:spPr>
                <a:xfrm rot="16200000">
                  <a:off x="4990926" y="2878894"/>
                  <a:ext cx="705642" cy="350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000"/>
                    </a:lnSpc>
                  </a:pPr>
                  <a:r>
                    <a:rPr lang="en-SG" sz="1000" b="1" dirty="0">
                      <a:solidFill>
                        <a:schemeClr val="bg1"/>
                      </a:solidFill>
                    </a:rPr>
                    <a:t>Challenge</a:t>
                  </a:r>
                </a:p>
                <a:p>
                  <a:pPr algn="ctr">
                    <a:lnSpc>
                      <a:spcPts val="1000"/>
                    </a:lnSpc>
                  </a:pPr>
                  <a:r>
                    <a:rPr lang="en-SG" sz="1000" b="1" dirty="0">
                      <a:solidFill>
                        <a:schemeClr val="bg1"/>
                      </a:solidFill>
                    </a:rPr>
                    <a:t>Contexts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8E3792-BA86-457F-902D-C959CECB6720}"/>
                  </a:ext>
                </a:extLst>
              </p:cNvPr>
              <p:cNvGrpSpPr/>
              <p:nvPr/>
            </p:nvGrpSpPr>
            <p:grpSpPr>
              <a:xfrm>
                <a:off x="5944855" y="2669433"/>
                <a:ext cx="844061" cy="734495"/>
                <a:chOff x="6309585" y="2729195"/>
                <a:chExt cx="844061" cy="734495"/>
              </a:xfrm>
            </p:grpSpPr>
            <p:sp>
              <p:nvSpPr>
                <p:cNvPr id="62" name="Arrow: Down 61">
                  <a:extLst>
                    <a:ext uri="{FF2B5EF4-FFF2-40B4-BE49-F238E27FC236}">
                      <a16:creationId xmlns:a16="http://schemas.microsoft.com/office/drawing/2014/main" id="{43B53D35-5BB0-4B39-B025-CBC4CB494494}"/>
                    </a:ext>
                  </a:extLst>
                </p:cNvPr>
                <p:cNvSpPr/>
                <p:nvPr/>
              </p:nvSpPr>
              <p:spPr>
                <a:xfrm flipV="1">
                  <a:off x="6309585" y="2749653"/>
                  <a:ext cx="844061" cy="637742"/>
                </a:xfrm>
                <a:prstGeom prst="downArrow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32E04BC-3C88-4172-802D-71AA2633426D}"/>
                    </a:ext>
                  </a:extLst>
                </p:cNvPr>
                <p:cNvSpPr txBox="1"/>
                <p:nvPr/>
              </p:nvSpPr>
              <p:spPr>
                <a:xfrm rot="16200000">
                  <a:off x="6375581" y="2921138"/>
                  <a:ext cx="734495" cy="350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000"/>
                    </a:lnSpc>
                  </a:pPr>
                  <a:r>
                    <a:rPr lang="en-SG" sz="1000" b="1" dirty="0">
                      <a:solidFill>
                        <a:schemeClr val="bg1"/>
                      </a:solidFill>
                    </a:rPr>
                    <a:t>Challenge </a:t>
                  </a:r>
                </a:p>
                <a:p>
                  <a:pPr algn="ctr">
                    <a:lnSpc>
                      <a:spcPts val="1000"/>
                    </a:lnSpc>
                  </a:pPr>
                  <a:r>
                    <a:rPr lang="en-SG" sz="1000" b="1" dirty="0">
                      <a:solidFill>
                        <a:schemeClr val="bg1"/>
                      </a:solidFill>
                    </a:rPr>
                    <a:t>Solutions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0E55B2E-8C7D-4E54-944A-5D7005788BB8}"/>
                  </a:ext>
                </a:extLst>
              </p:cNvPr>
              <p:cNvGrpSpPr/>
              <p:nvPr/>
            </p:nvGrpSpPr>
            <p:grpSpPr>
              <a:xfrm>
                <a:off x="4250518" y="145595"/>
                <a:ext cx="2925082" cy="5296069"/>
                <a:chOff x="4137974" y="33051"/>
                <a:chExt cx="2925082" cy="56925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C6757C5-7EA3-43BB-82CF-143FAB72DFB2}"/>
                    </a:ext>
                  </a:extLst>
                </p:cNvPr>
                <p:cNvSpPr/>
                <p:nvPr/>
              </p:nvSpPr>
              <p:spPr>
                <a:xfrm>
                  <a:off x="4142122" y="33051"/>
                  <a:ext cx="2920934" cy="464234"/>
                </a:xfrm>
                <a:prstGeom prst="rect">
                  <a:avLst/>
                </a:prstGeom>
                <a:solidFill>
                  <a:srgbClr val="4472C4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/>
                    <a:t>FabLab Challenge Framework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B758848-9A53-453F-A9F5-70AE67093135}"/>
                    </a:ext>
                  </a:extLst>
                </p:cNvPr>
                <p:cNvSpPr/>
                <p:nvPr/>
              </p:nvSpPr>
              <p:spPr>
                <a:xfrm>
                  <a:off x="4137974" y="482895"/>
                  <a:ext cx="2925081" cy="52426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194B2F-2E5C-49F8-9829-BAB14B40DACF}"/>
                </a:ext>
              </a:extLst>
            </p:cNvPr>
            <p:cNvGrpSpPr/>
            <p:nvPr/>
          </p:nvGrpSpPr>
          <p:grpSpPr>
            <a:xfrm rot="16200000" flipH="1">
              <a:off x="7328709" y="1242730"/>
              <a:ext cx="1209578" cy="875217"/>
              <a:chOff x="4897904" y="2768472"/>
              <a:chExt cx="844061" cy="684804"/>
            </a:xfrm>
          </p:grpSpPr>
          <p:sp>
            <p:nvSpPr>
              <p:cNvPr id="78" name="Arrow: Down 77">
                <a:extLst>
                  <a:ext uri="{FF2B5EF4-FFF2-40B4-BE49-F238E27FC236}">
                    <a16:creationId xmlns:a16="http://schemas.microsoft.com/office/drawing/2014/main" id="{692B6E7C-4397-4EC6-B770-C11BF60F3E37}"/>
                  </a:ext>
                </a:extLst>
              </p:cNvPr>
              <p:cNvSpPr/>
              <p:nvPr/>
            </p:nvSpPr>
            <p:spPr>
              <a:xfrm>
                <a:off x="4897904" y="2768472"/>
                <a:ext cx="844061" cy="684804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2E26E08-16F5-4656-94E5-59AD57E98A32}"/>
                  </a:ext>
                </a:extLst>
              </p:cNvPr>
              <p:cNvSpPr txBox="1"/>
              <p:nvPr/>
            </p:nvSpPr>
            <p:spPr>
              <a:xfrm rot="16200000">
                <a:off x="5023178" y="2964657"/>
                <a:ext cx="593512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Challenge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Contexts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0D68751-E624-4FC9-8A02-04883F957D9C}"/>
                </a:ext>
              </a:extLst>
            </p:cNvPr>
            <p:cNvGrpSpPr/>
            <p:nvPr/>
          </p:nvGrpSpPr>
          <p:grpSpPr>
            <a:xfrm rot="16200000" flipH="1">
              <a:off x="7340798" y="3297517"/>
              <a:ext cx="1209577" cy="913042"/>
              <a:chOff x="6309587" y="2808221"/>
              <a:chExt cx="844061" cy="714400"/>
            </a:xfrm>
          </p:grpSpPr>
          <p:sp>
            <p:nvSpPr>
              <p:cNvPr id="81" name="Arrow: Down 80">
                <a:extLst>
                  <a:ext uri="{FF2B5EF4-FFF2-40B4-BE49-F238E27FC236}">
                    <a16:creationId xmlns:a16="http://schemas.microsoft.com/office/drawing/2014/main" id="{CFC579C7-2CCC-44D8-A3FC-1C13FEA18B0F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E1325E-C841-4293-9E2B-F1048EB23521}"/>
                  </a:ext>
                </a:extLst>
              </p:cNvPr>
              <p:cNvSpPr txBox="1"/>
              <p:nvPr/>
            </p:nvSpPr>
            <p:spPr>
              <a:xfrm rot="16200000">
                <a:off x="6375278" y="3042772"/>
                <a:ext cx="712667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Products &amp;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Applications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91C1291-C11F-4BA2-875E-C174C90BD0FA}"/>
                </a:ext>
              </a:extLst>
            </p:cNvPr>
            <p:cNvGrpSpPr/>
            <p:nvPr/>
          </p:nvGrpSpPr>
          <p:grpSpPr>
            <a:xfrm rot="5400000">
              <a:off x="7299696" y="4263059"/>
              <a:ext cx="1209579" cy="859256"/>
              <a:chOff x="6309587" y="2808221"/>
              <a:chExt cx="844061" cy="672316"/>
            </a:xfrm>
          </p:grpSpPr>
          <p:sp>
            <p:nvSpPr>
              <p:cNvPr id="84" name="Arrow: Down 83">
                <a:extLst>
                  <a:ext uri="{FF2B5EF4-FFF2-40B4-BE49-F238E27FC236}">
                    <a16:creationId xmlns:a16="http://schemas.microsoft.com/office/drawing/2014/main" id="{B20211A3-DE5A-4ED2-AF0E-DCE2DBDC8569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8244AC-4814-4EE8-94FA-BF67B7B72338}"/>
                  </a:ext>
                </a:extLst>
              </p:cNvPr>
              <p:cNvSpPr txBox="1"/>
              <p:nvPr/>
            </p:nvSpPr>
            <p:spPr>
              <a:xfrm rot="16200000">
                <a:off x="6426085" y="3042752"/>
                <a:ext cx="611065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Artisan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Talents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87281BA-5240-4F65-827E-E683C9907290}"/>
                </a:ext>
              </a:extLst>
            </p:cNvPr>
            <p:cNvGrpSpPr/>
            <p:nvPr/>
          </p:nvGrpSpPr>
          <p:grpSpPr>
            <a:xfrm rot="5400000">
              <a:off x="3374021" y="2152030"/>
              <a:ext cx="1209579" cy="859256"/>
              <a:chOff x="6309587" y="2808221"/>
              <a:chExt cx="844061" cy="672316"/>
            </a:xfrm>
          </p:grpSpPr>
          <p:sp>
            <p:nvSpPr>
              <p:cNvPr id="90" name="Arrow: Down 89">
                <a:extLst>
                  <a:ext uri="{FF2B5EF4-FFF2-40B4-BE49-F238E27FC236}">
                    <a16:creationId xmlns:a16="http://schemas.microsoft.com/office/drawing/2014/main" id="{16587A12-755A-4B5C-977D-2524E677E710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ED3FC5-9D89-4141-8BA3-23339C323E9F}"/>
                  </a:ext>
                </a:extLst>
              </p:cNvPr>
              <p:cNvSpPr txBox="1"/>
              <p:nvPr/>
            </p:nvSpPr>
            <p:spPr>
              <a:xfrm rot="16200000">
                <a:off x="6492557" y="3042746"/>
                <a:ext cx="478122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Artisan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Talents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E87284-512D-43B0-B7A5-961CEDC68D33}"/>
                </a:ext>
              </a:extLst>
            </p:cNvPr>
            <p:cNvGrpSpPr/>
            <p:nvPr/>
          </p:nvGrpSpPr>
          <p:grpSpPr>
            <a:xfrm rot="5400000">
              <a:off x="7287362" y="2140486"/>
              <a:ext cx="1209579" cy="905792"/>
              <a:chOff x="6309587" y="2808221"/>
              <a:chExt cx="844061" cy="708727"/>
            </a:xfrm>
          </p:grpSpPr>
          <p:sp>
            <p:nvSpPr>
              <p:cNvPr id="93" name="Arrow: Down 92">
                <a:extLst>
                  <a:ext uri="{FF2B5EF4-FFF2-40B4-BE49-F238E27FC236}">
                    <a16:creationId xmlns:a16="http://schemas.microsoft.com/office/drawing/2014/main" id="{CA0A61EB-1230-47B6-9304-741156DD4CA7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0F7F562-4C77-4671-BEF9-F08070454F8A}"/>
                  </a:ext>
                </a:extLst>
              </p:cNvPr>
              <p:cNvSpPr txBox="1"/>
              <p:nvPr/>
            </p:nvSpPr>
            <p:spPr>
              <a:xfrm rot="16200000">
                <a:off x="6380928" y="3042743"/>
                <a:ext cx="701379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Demand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Aggregation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C49D16B-00E9-48FC-BCD8-E25D9677162E}"/>
                </a:ext>
              </a:extLst>
            </p:cNvPr>
            <p:cNvGrpSpPr/>
            <p:nvPr/>
          </p:nvGrpSpPr>
          <p:grpSpPr>
            <a:xfrm rot="10800000">
              <a:off x="8278616" y="5395597"/>
              <a:ext cx="1209579" cy="886557"/>
              <a:chOff x="6309587" y="2808221"/>
              <a:chExt cx="844061" cy="693678"/>
            </a:xfrm>
          </p:grpSpPr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CF820863-E3E8-405C-8112-A26025370119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CAF361-419E-451B-B348-E9B2F46DB845}"/>
                  </a:ext>
                </a:extLst>
              </p:cNvPr>
              <p:cNvSpPr txBox="1"/>
              <p:nvPr/>
            </p:nvSpPr>
            <p:spPr>
              <a:xfrm rot="5400000" flipH="1">
                <a:off x="6395979" y="3042745"/>
                <a:ext cx="671276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Novelty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Handicrafts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C99F8B4-1178-4503-A638-C783908B809C}"/>
                </a:ext>
              </a:extLst>
            </p:cNvPr>
            <p:cNvGrpSpPr/>
            <p:nvPr/>
          </p:nvGrpSpPr>
          <p:grpSpPr>
            <a:xfrm rot="10800000">
              <a:off x="9512203" y="5395597"/>
              <a:ext cx="1209579" cy="889758"/>
              <a:chOff x="6309587" y="2808221"/>
              <a:chExt cx="844061" cy="696183"/>
            </a:xfrm>
          </p:grpSpPr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B74119F-564E-4772-A104-B57A75355D9A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692F0A6-0250-4E25-A92A-678997E3304B}"/>
                  </a:ext>
                </a:extLst>
              </p:cNvPr>
              <p:cNvSpPr txBox="1"/>
              <p:nvPr/>
            </p:nvSpPr>
            <p:spPr>
              <a:xfrm rot="5400000" flipH="1">
                <a:off x="6393468" y="3042741"/>
                <a:ext cx="676294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Products &amp;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Solutions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E0DF82-62A8-4AF4-AB92-548BC07AD322}"/>
                </a:ext>
              </a:extLst>
            </p:cNvPr>
            <p:cNvGrpSpPr/>
            <p:nvPr/>
          </p:nvGrpSpPr>
          <p:grpSpPr>
            <a:xfrm rot="10800000">
              <a:off x="4520206" y="5395597"/>
              <a:ext cx="1209579" cy="859255"/>
              <a:chOff x="6309587" y="2808221"/>
              <a:chExt cx="844061" cy="672316"/>
            </a:xfrm>
          </p:grpSpPr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27F5DB46-001A-4A5F-B8A5-031FD2FCA592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B9CB31-770F-40DF-947A-99D2979F067B}"/>
                  </a:ext>
                </a:extLst>
              </p:cNvPr>
              <p:cNvSpPr txBox="1"/>
              <p:nvPr/>
            </p:nvSpPr>
            <p:spPr>
              <a:xfrm rot="5400000" flipH="1">
                <a:off x="6434862" y="3042745"/>
                <a:ext cx="593513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Challenge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Contexts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D3FA9F8-FA15-4613-AD7B-57AB12E433DC}"/>
                </a:ext>
              </a:extLst>
            </p:cNvPr>
            <p:cNvGrpSpPr/>
            <p:nvPr/>
          </p:nvGrpSpPr>
          <p:grpSpPr>
            <a:xfrm rot="10800000">
              <a:off x="6290386" y="5395597"/>
              <a:ext cx="1209579" cy="859255"/>
              <a:chOff x="6309587" y="2808221"/>
              <a:chExt cx="844061" cy="672316"/>
            </a:xfrm>
          </p:grpSpPr>
          <p:sp>
            <p:nvSpPr>
              <p:cNvPr id="111" name="Arrow: Down 110">
                <a:extLst>
                  <a:ext uri="{FF2B5EF4-FFF2-40B4-BE49-F238E27FC236}">
                    <a16:creationId xmlns:a16="http://schemas.microsoft.com/office/drawing/2014/main" id="{CC05DC50-44D8-417C-BEFC-44E57F1FB91F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120D5F-5402-4961-9666-6AC806B750C8}"/>
                  </a:ext>
                </a:extLst>
              </p:cNvPr>
              <p:cNvSpPr txBox="1"/>
              <p:nvPr/>
            </p:nvSpPr>
            <p:spPr>
              <a:xfrm rot="5400000" flipH="1">
                <a:off x="6434862" y="3042745"/>
                <a:ext cx="593513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Challenge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Solutions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FC6B7C2-01B6-4046-A67B-DD5D226423D4}"/>
                </a:ext>
              </a:extLst>
            </p:cNvPr>
            <p:cNvGrpSpPr/>
            <p:nvPr/>
          </p:nvGrpSpPr>
          <p:grpSpPr>
            <a:xfrm rot="10800000">
              <a:off x="1343606" y="5422100"/>
              <a:ext cx="1209579" cy="859256"/>
              <a:chOff x="6309587" y="2808221"/>
              <a:chExt cx="844061" cy="672316"/>
            </a:xfrm>
          </p:grpSpPr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F8C35713-3D97-4B8F-A753-31D48B111477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383B110-3E79-4438-BD29-B3861DAD0B26}"/>
                  </a:ext>
                </a:extLst>
              </p:cNvPr>
              <p:cNvSpPr txBox="1"/>
              <p:nvPr/>
            </p:nvSpPr>
            <p:spPr>
              <a:xfrm rot="5400000" flipH="1">
                <a:off x="6453672" y="3042746"/>
                <a:ext cx="555885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Engaging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Projects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A71252D-27B2-4DDA-B795-5D8C12D3361F}"/>
                </a:ext>
              </a:extLst>
            </p:cNvPr>
            <p:cNvGrpSpPr/>
            <p:nvPr/>
          </p:nvGrpSpPr>
          <p:grpSpPr>
            <a:xfrm rot="10800000">
              <a:off x="2593646" y="5394620"/>
              <a:ext cx="1209579" cy="885758"/>
              <a:chOff x="6309587" y="2808221"/>
              <a:chExt cx="844061" cy="693052"/>
            </a:xfrm>
          </p:grpSpPr>
          <p:sp>
            <p:nvSpPr>
              <p:cNvPr id="126" name="Arrow: Down 125">
                <a:extLst>
                  <a:ext uri="{FF2B5EF4-FFF2-40B4-BE49-F238E27FC236}">
                    <a16:creationId xmlns:a16="http://schemas.microsoft.com/office/drawing/2014/main" id="{5BEFD984-FC7F-4019-A5F8-0F0676B440F6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4A01E34-F99F-49FA-9845-301B4C6BA792}"/>
                  </a:ext>
                </a:extLst>
              </p:cNvPr>
              <p:cNvSpPr txBox="1"/>
              <p:nvPr/>
            </p:nvSpPr>
            <p:spPr>
              <a:xfrm rot="5400000" flipH="1">
                <a:off x="6396603" y="3042746"/>
                <a:ext cx="670023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Technology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Enablers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EB1D031-5DA2-452B-8243-4E9D554D053E}"/>
                </a:ext>
              </a:extLst>
            </p:cNvPr>
            <p:cNvGrpSpPr/>
            <p:nvPr/>
          </p:nvGrpSpPr>
          <p:grpSpPr>
            <a:xfrm rot="10800000">
              <a:off x="10762345" y="5424522"/>
              <a:ext cx="1209579" cy="859256"/>
              <a:chOff x="6309587" y="2808221"/>
              <a:chExt cx="844061" cy="672316"/>
            </a:xfrm>
          </p:grpSpPr>
          <p:sp>
            <p:nvSpPr>
              <p:cNvPr id="129" name="Arrow: Down 128">
                <a:extLst>
                  <a:ext uri="{FF2B5EF4-FFF2-40B4-BE49-F238E27FC236}">
                    <a16:creationId xmlns:a16="http://schemas.microsoft.com/office/drawing/2014/main" id="{AA976BEC-1998-4AE0-A831-5960C80397A4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AFAC7D5-06CC-4D5D-96B1-32019711B8C0}"/>
                  </a:ext>
                </a:extLst>
              </p:cNvPr>
              <p:cNvSpPr txBox="1"/>
              <p:nvPr/>
            </p:nvSpPr>
            <p:spPr>
              <a:xfrm rot="5400000" flipH="1">
                <a:off x="6458063" y="3042739"/>
                <a:ext cx="547105" cy="24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 err="1">
                    <a:solidFill>
                      <a:schemeClr val="bg1"/>
                    </a:solidFill>
                  </a:rPr>
                  <a:t>Manuf’g</a:t>
                </a:r>
                <a:endParaRPr lang="en-SG" sz="11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Platform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157301-400D-485D-BE05-1177C439894D}"/>
                </a:ext>
              </a:extLst>
            </p:cNvPr>
            <p:cNvGrpSpPr/>
            <p:nvPr/>
          </p:nvGrpSpPr>
          <p:grpSpPr>
            <a:xfrm>
              <a:off x="8398528" y="924027"/>
              <a:ext cx="3516068" cy="4445773"/>
              <a:chOff x="8398528" y="924027"/>
              <a:chExt cx="3516068" cy="44457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81D2642-6143-46CB-A849-128C374F5F5E}"/>
                  </a:ext>
                </a:extLst>
              </p:cNvPr>
              <p:cNvGrpSpPr/>
              <p:nvPr/>
            </p:nvGrpSpPr>
            <p:grpSpPr>
              <a:xfrm>
                <a:off x="8398528" y="924027"/>
                <a:ext cx="3510318" cy="4445773"/>
                <a:chOff x="7869942" y="514717"/>
                <a:chExt cx="4322058" cy="447221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FF6BA8C-9B97-43CE-B109-BDAD6FB2A53D}"/>
                    </a:ext>
                  </a:extLst>
                </p:cNvPr>
                <p:cNvSpPr/>
                <p:nvPr/>
              </p:nvSpPr>
              <p:spPr>
                <a:xfrm>
                  <a:off x="7869942" y="514717"/>
                  <a:ext cx="4322058" cy="464234"/>
                </a:xfrm>
                <a:prstGeom prst="rect">
                  <a:avLst/>
                </a:prstGeom>
                <a:solidFill>
                  <a:srgbClr val="4472C4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/>
                    <a:t>FabLab Marketplace Framework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D495BDE-78DF-44D0-9D54-5556F73B049B}"/>
                    </a:ext>
                  </a:extLst>
                </p:cNvPr>
                <p:cNvSpPr/>
                <p:nvPr/>
              </p:nvSpPr>
              <p:spPr>
                <a:xfrm>
                  <a:off x="7869942" y="983492"/>
                  <a:ext cx="4322058" cy="4003442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DB3DD9D-F452-456C-928F-005BCC9CC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030" y="1453023"/>
                <a:ext cx="3398566" cy="3861903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BA023F0-C22F-4592-BCC3-6585EF22A9C0}"/>
                </a:ext>
              </a:extLst>
            </p:cNvPr>
            <p:cNvGrpSpPr/>
            <p:nvPr/>
          </p:nvGrpSpPr>
          <p:grpSpPr>
            <a:xfrm rot="10800000">
              <a:off x="93566" y="5395597"/>
              <a:ext cx="1209579" cy="872935"/>
              <a:chOff x="6309587" y="2808221"/>
              <a:chExt cx="844061" cy="683019"/>
            </a:xfrm>
          </p:grpSpPr>
          <p:sp>
            <p:nvSpPr>
              <p:cNvPr id="87" name="Arrow: Down 86">
                <a:extLst>
                  <a:ext uri="{FF2B5EF4-FFF2-40B4-BE49-F238E27FC236}">
                    <a16:creationId xmlns:a16="http://schemas.microsoft.com/office/drawing/2014/main" id="{943ED910-8BBE-4673-8B9A-7B255103E52D}"/>
                  </a:ext>
                </a:extLst>
              </p:cNvPr>
              <p:cNvSpPr/>
              <p:nvPr/>
            </p:nvSpPr>
            <p:spPr>
              <a:xfrm flipV="1">
                <a:off x="6309587" y="2808221"/>
                <a:ext cx="844061" cy="672316"/>
              </a:xfrm>
              <a:prstGeom prst="downArrow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2AE4696-FB33-4EB1-925B-A0312FAA8266}"/>
                  </a:ext>
                </a:extLst>
              </p:cNvPr>
              <p:cNvSpPr txBox="1"/>
              <p:nvPr/>
            </p:nvSpPr>
            <p:spPr>
              <a:xfrm rot="5400000" flipH="1">
                <a:off x="6406637" y="2998003"/>
                <a:ext cx="649955" cy="33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Training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Packets &amp;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SG" sz="1100" b="1" dirty="0">
                    <a:solidFill>
                      <a:schemeClr val="bg1"/>
                    </a:solidFill>
                  </a:rPr>
                  <a:t>Curriculum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2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7FC0038-855A-40A3-9F47-9348609C8CEB}"/>
              </a:ext>
            </a:extLst>
          </p:cNvPr>
          <p:cNvGrpSpPr/>
          <p:nvPr/>
        </p:nvGrpSpPr>
        <p:grpSpPr>
          <a:xfrm>
            <a:off x="1526966" y="4858520"/>
            <a:ext cx="9978501" cy="1924020"/>
            <a:chOff x="1526966" y="4858520"/>
            <a:chExt cx="9978501" cy="19240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9758FE-2AB6-409C-A6A2-01E2DACF2242}"/>
                </a:ext>
              </a:extLst>
            </p:cNvPr>
            <p:cNvSpPr/>
            <p:nvPr/>
          </p:nvSpPr>
          <p:spPr>
            <a:xfrm>
              <a:off x="1526966" y="4858520"/>
              <a:ext cx="9978501" cy="1924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A02FCF-FB1B-4D6F-82D1-506CC277E422}"/>
                </a:ext>
              </a:extLst>
            </p:cNvPr>
            <p:cNvSpPr txBox="1"/>
            <p:nvPr/>
          </p:nvSpPr>
          <p:spPr>
            <a:xfrm>
              <a:off x="4380390" y="4902910"/>
              <a:ext cx="516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400" b="1" dirty="0"/>
                <a:t>FabLabs.io Social Engagement Platform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F97296-4588-498A-A543-5C9F46E744CC}"/>
              </a:ext>
            </a:extLst>
          </p:cNvPr>
          <p:cNvGrpSpPr/>
          <p:nvPr/>
        </p:nvGrpSpPr>
        <p:grpSpPr>
          <a:xfrm>
            <a:off x="1623639" y="5312365"/>
            <a:ext cx="9421943" cy="644893"/>
            <a:chOff x="1623639" y="5312365"/>
            <a:chExt cx="9421943" cy="6448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82255C-1FEE-4DA0-85B7-5CC6C890F8B8}"/>
                </a:ext>
              </a:extLst>
            </p:cNvPr>
            <p:cNvGrpSpPr/>
            <p:nvPr/>
          </p:nvGrpSpPr>
          <p:grpSpPr>
            <a:xfrm>
              <a:off x="4609452" y="5312365"/>
              <a:ext cx="1423919" cy="644893"/>
              <a:chOff x="760396" y="5573027"/>
              <a:chExt cx="1423919" cy="64489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CB1900-2175-45D7-A887-65F4FDD381BF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4F1523-9E9E-4EAE-A166-B43EF2D6BB6D}"/>
                  </a:ext>
                </a:extLst>
              </p:cNvPr>
              <p:cNvSpPr txBox="1"/>
              <p:nvPr/>
            </p:nvSpPr>
            <p:spPr>
              <a:xfrm>
                <a:off x="878090" y="5710807"/>
                <a:ext cx="1188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FabEngage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80D280-EBA3-4F38-B15C-0CADE752F066}"/>
                </a:ext>
              </a:extLst>
            </p:cNvPr>
            <p:cNvGrpSpPr/>
            <p:nvPr/>
          </p:nvGrpSpPr>
          <p:grpSpPr>
            <a:xfrm>
              <a:off x="6275988" y="5312365"/>
              <a:ext cx="1423919" cy="644893"/>
              <a:chOff x="760396" y="5573027"/>
              <a:chExt cx="1423919" cy="64489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CB688EF-9C47-4E37-8416-BB0A26FDA890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E61D57-2AEA-4ED9-A399-64DC039FE70B}"/>
                  </a:ext>
                </a:extLst>
              </p:cNvPr>
              <p:cNvSpPr txBox="1"/>
              <p:nvPr/>
            </p:nvSpPr>
            <p:spPr>
              <a:xfrm>
                <a:off x="951122" y="5710807"/>
                <a:ext cx="104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FabLearn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6F35CD-DA15-4640-94BA-1C7C0B1AC45B}"/>
                </a:ext>
              </a:extLst>
            </p:cNvPr>
            <p:cNvGrpSpPr/>
            <p:nvPr/>
          </p:nvGrpSpPr>
          <p:grpSpPr>
            <a:xfrm>
              <a:off x="9621663" y="5312365"/>
              <a:ext cx="1423919" cy="644893"/>
              <a:chOff x="760396" y="5573027"/>
              <a:chExt cx="1423919" cy="64489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FBB122-D029-4968-B3EC-1C2FD9E14145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08C9B9-1847-4962-BC09-9F3E894714BE}"/>
                  </a:ext>
                </a:extLst>
              </p:cNvPr>
              <p:cNvSpPr txBox="1"/>
              <p:nvPr/>
            </p:nvSpPr>
            <p:spPr>
              <a:xfrm>
                <a:off x="865974" y="5710807"/>
                <a:ext cx="12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FabEmploy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CD4E70-2A36-4E49-A616-A20DF3A63780}"/>
                </a:ext>
              </a:extLst>
            </p:cNvPr>
            <p:cNvGrpSpPr/>
            <p:nvPr/>
          </p:nvGrpSpPr>
          <p:grpSpPr>
            <a:xfrm>
              <a:off x="2940459" y="5312365"/>
              <a:ext cx="1423919" cy="644893"/>
              <a:chOff x="760396" y="5573027"/>
              <a:chExt cx="1423919" cy="64489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F3E99BD-CE63-42B7-8764-9FECB7B2D006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B755DB-AF47-4C4A-87AF-AB3140D81B91}"/>
                  </a:ext>
                </a:extLst>
              </p:cNvPr>
              <p:cNvSpPr txBox="1"/>
              <p:nvPr/>
            </p:nvSpPr>
            <p:spPr>
              <a:xfrm>
                <a:off x="863669" y="5710807"/>
                <a:ext cx="1217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FabExplore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75D63-254B-4FE2-AFBF-6764CC310AC6}"/>
                </a:ext>
              </a:extLst>
            </p:cNvPr>
            <p:cNvGrpSpPr/>
            <p:nvPr/>
          </p:nvGrpSpPr>
          <p:grpSpPr>
            <a:xfrm>
              <a:off x="7960647" y="5312365"/>
              <a:ext cx="1423919" cy="644893"/>
              <a:chOff x="760396" y="5573027"/>
              <a:chExt cx="1423919" cy="64489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52C1C45-A0DC-4DA6-A3C5-BCC43C30B7A9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9B7341-BDDA-4BA6-A8ED-A38D8BFB3143}"/>
                  </a:ext>
                </a:extLst>
              </p:cNvPr>
              <p:cNvSpPr txBox="1"/>
              <p:nvPr/>
            </p:nvSpPr>
            <p:spPr>
              <a:xfrm>
                <a:off x="901659" y="5710807"/>
                <a:ext cx="114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FabCertify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69ECEF-564D-42AD-8AA9-27C9075B79A6}"/>
                </a:ext>
              </a:extLst>
            </p:cNvPr>
            <p:cNvSpPr txBox="1"/>
            <p:nvPr/>
          </p:nvSpPr>
          <p:spPr>
            <a:xfrm>
              <a:off x="1623639" y="5480923"/>
              <a:ext cx="1291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/>
                <a:t>As Participants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710C5-979F-45E4-BBD4-F115B14626F6}"/>
              </a:ext>
            </a:extLst>
          </p:cNvPr>
          <p:cNvGrpSpPr/>
          <p:nvPr/>
        </p:nvGrpSpPr>
        <p:grpSpPr>
          <a:xfrm>
            <a:off x="1623639" y="5987060"/>
            <a:ext cx="9421943" cy="644893"/>
            <a:chOff x="1623639" y="5987060"/>
            <a:chExt cx="9421943" cy="64489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4C1239-701B-4B0F-8B8A-C0DA3608460F}"/>
                </a:ext>
              </a:extLst>
            </p:cNvPr>
            <p:cNvGrpSpPr/>
            <p:nvPr/>
          </p:nvGrpSpPr>
          <p:grpSpPr>
            <a:xfrm>
              <a:off x="4602368" y="5987060"/>
              <a:ext cx="1438086" cy="644893"/>
              <a:chOff x="753314" y="5573027"/>
              <a:chExt cx="1438086" cy="64489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137721-6D8B-4466-9FCF-191A35EF7164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4319F-75F9-4D44-B8ED-E1529FD1EE97}"/>
                  </a:ext>
                </a:extLst>
              </p:cNvPr>
              <p:cNvSpPr txBox="1"/>
              <p:nvPr/>
            </p:nvSpPr>
            <p:spPr>
              <a:xfrm>
                <a:off x="753314" y="5710807"/>
                <a:ext cx="1438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FabChallenge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493D31-EE51-4EF7-893D-8A051B1280F6}"/>
                </a:ext>
              </a:extLst>
            </p:cNvPr>
            <p:cNvGrpSpPr/>
            <p:nvPr/>
          </p:nvGrpSpPr>
          <p:grpSpPr>
            <a:xfrm>
              <a:off x="2940459" y="5987060"/>
              <a:ext cx="1423919" cy="644893"/>
              <a:chOff x="760396" y="5573027"/>
              <a:chExt cx="1423919" cy="64489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BE325AD-EF68-454E-B017-B0B2DCCF1361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EB34E2-8655-4E8C-9A05-C8858E24F780}"/>
                  </a:ext>
                </a:extLst>
              </p:cNvPr>
              <p:cNvSpPr txBox="1"/>
              <p:nvPr/>
            </p:nvSpPr>
            <p:spPr>
              <a:xfrm>
                <a:off x="824491" y="5710807"/>
                <a:ext cx="1295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FabConnect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8DBC3-58E7-4AE1-8A81-90E4C0307A6E}"/>
                </a:ext>
              </a:extLst>
            </p:cNvPr>
            <p:cNvGrpSpPr/>
            <p:nvPr/>
          </p:nvGrpSpPr>
          <p:grpSpPr>
            <a:xfrm>
              <a:off x="6275988" y="5987060"/>
              <a:ext cx="1423919" cy="644893"/>
              <a:chOff x="760396" y="5573027"/>
              <a:chExt cx="1423919" cy="64489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4D5B01-EF1B-4835-B9F0-7D2F3980AF1F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A48DE8-2BBA-43E3-8A7E-7C11D4DAC8F9}"/>
                  </a:ext>
                </a:extLst>
              </p:cNvPr>
              <p:cNvSpPr txBox="1"/>
              <p:nvPr/>
            </p:nvSpPr>
            <p:spPr>
              <a:xfrm>
                <a:off x="777524" y="5710807"/>
                <a:ext cx="138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FabAdvocate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4004F8-FA81-4FF8-8111-04BAC1C0C2BD}"/>
                </a:ext>
              </a:extLst>
            </p:cNvPr>
            <p:cNvGrpSpPr/>
            <p:nvPr/>
          </p:nvGrpSpPr>
          <p:grpSpPr>
            <a:xfrm>
              <a:off x="9621663" y="5987060"/>
              <a:ext cx="1423919" cy="644893"/>
              <a:chOff x="760396" y="5573027"/>
              <a:chExt cx="1423919" cy="64489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2D63BB7-C7D9-459E-9803-4016E6F370BB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997CF7-6759-4CC9-9278-8A826C153F84}"/>
                  </a:ext>
                </a:extLst>
              </p:cNvPr>
              <p:cNvSpPr txBox="1"/>
              <p:nvPr/>
            </p:nvSpPr>
            <p:spPr>
              <a:xfrm>
                <a:off x="926281" y="5710807"/>
                <a:ext cx="109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FabCoach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0BA6083-CA37-4D66-873F-E3BB32A83F87}"/>
                </a:ext>
              </a:extLst>
            </p:cNvPr>
            <p:cNvGrpSpPr/>
            <p:nvPr/>
          </p:nvGrpSpPr>
          <p:grpSpPr>
            <a:xfrm>
              <a:off x="7933269" y="5987060"/>
              <a:ext cx="1478674" cy="644893"/>
              <a:chOff x="733025" y="5573027"/>
              <a:chExt cx="1478674" cy="64489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FE31D11-FC58-415E-8D47-333D57FFC4A4}"/>
                  </a:ext>
                </a:extLst>
              </p:cNvPr>
              <p:cNvSpPr/>
              <p:nvPr/>
            </p:nvSpPr>
            <p:spPr>
              <a:xfrm>
                <a:off x="760396" y="5573027"/>
                <a:ext cx="1423919" cy="6448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C254C8-536C-4041-BD72-F2CBEFFD0990}"/>
                  </a:ext>
                </a:extLst>
              </p:cNvPr>
              <p:cNvSpPr txBox="1"/>
              <p:nvPr/>
            </p:nvSpPr>
            <p:spPr>
              <a:xfrm>
                <a:off x="733025" y="5710807"/>
                <a:ext cx="1478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FabEnterprise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AE2131-B43F-412C-A3FC-365056325D83}"/>
                </a:ext>
              </a:extLst>
            </p:cNvPr>
            <p:cNvSpPr txBox="1"/>
            <p:nvPr/>
          </p:nvSpPr>
          <p:spPr>
            <a:xfrm>
              <a:off x="1623639" y="6155618"/>
              <a:ext cx="1346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/>
                <a:t>As Contributors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02BA7C1-9E0E-4954-B710-F1414F4CEFF8}"/>
              </a:ext>
            </a:extLst>
          </p:cNvPr>
          <p:cNvSpPr/>
          <p:nvPr/>
        </p:nvSpPr>
        <p:spPr>
          <a:xfrm>
            <a:off x="0" y="0"/>
            <a:ext cx="932155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sz="3200" b="1" dirty="0"/>
              <a:t>FabLab Social Engagement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7A8DDF-C413-4CF7-83B0-E35E048B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41" y="119511"/>
            <a:ext cx="922852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2538E9AB-C7C1-40C9-ADF4-4854574A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875" y="3446563"/>
            <a:ext cx="1797916" cy="1482021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B59D22-E04A-40C1-98D0-C29F9FBAB5B6}"/>
              </a:ext>
            </a:extLst>
          </p:cNvPr>
          <p:cNvGrpSpPr/>
          <p:nvPr/>
        </p:nvGrpSpPr>
        <p:grpSpPr>
          <a:xfrm>
            <a:off x="1014690" y="2855297"/>
            <a:ext cx="10299105" cy="2650801"/>
            <a:chOff x="1014690" y="2855297"/>
            <a:chExt cx="10299105" cy="2650801"/>
          </a:xfrm>
        </p:grpSpPr>
        <p:sp>
          <p:nvSpPr>
            <p:cNvPr id="5" name="Freeform 81">
              <a:extLst>
                <a:ext uri="{FF2B5EF4-FFF2-40B4-BE49-F238E27FC236}">
                  <a16:creationId xmlns:a16="http://schemas.microsoft.com/office/drawing/2014/main" id="{33792FF6-2DEE-40D4-BB4E-60AA5F3C539E}"/>
                </a:ext>
              </a:extLst>
            </p:cNvPr>
            <p:cNvSpPr/>
            <p:nvPr/>
          </p:nvSpPr>
          <p:spPr>
            <a:xfrm>
              <a:off x="2339880" y="3742252"/>
              <a:ext cx="8072289" cy="1456725"/>
            </a:xfrm>
            <a:custGeom>
              <a:avLst/>
              <a:gdLst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299200"/>
                <a:gd name="connsiteY0" fmla="*/ 1295400 h 1295400"/>
                <a:gd name="connsiteX1" fmla="*/ 2641600 w 6299200"/>
                <a:gd name="connsiteY1" fmla="*/ 203200 h 1295400"/>
                <a:gd name="connsiteX2" fmla="*/ 4914900 w 6299200"/>
                <a:gd name="connsiteY2" fmla="*/ 368300 h 1295400"/>
                <a:gd name="connsiteX3" fmla="*/ 6299200 w 6299200"/>
                <a:gd name="connsiteY3" fmla="*/ 0 h 1295400"/>
                <a:gd name="connsiteX0" fmla="*/ 0 w 6310758"/>
                <a:gd name="connsiteY0" fmla="*/ 1249167 h 1249167"/>
                <a:gd name="connsiteX1" fmla="*/ 2653158 w 6310758"/>
                <a:gd name="connsiteY1" fmla="*/ 203200 h 1249167"/>
                <a:gd name="connsiteX2" fmla="*/ 4926458 w 6310758"/>
                <a:gd name="connsiteY2" fmla="*/ 368300 h 1249167"/>
                <a:gd name="connsiteX3" fmla="*/ 6310758 w 6310758"/>
                <a:gd name="connsiteY3" fmla="*/ 0 h 1249167"/>
                <a:gd name="connsiteX0" fmla="*/ 0 w 6310758"/>
                <a:gd name="connsiteY0" fmla="*/ 1249167 h 1249167"/>
                <a:gd name="connsiteX1" fmla="*/ 2653158 w 6310758"/>
                <a:gd name="connsiteY1" fmla="*/ 203200 h 1249167"/>
                <a:gd name="connsiteX2" fmla="*/ 4926458 w 6310758"/>
                <a:gd name="connsiteY2" fmla="*/ 368300 h 1249167"/>
                <a:gd name="connsiteX3" fmla="*/ 6310758 w 6310758"/>
                <a:gd name="connsiteY3" fmla="*/ 0 h 1249167"/>
                <a:gd name="connsiteX0" fmla="*/ 0 w 6287641"/>
                <a:gd name="connsiteY0" fmla="*/ 1260725 h 1260725"/>
                <a:gd name="connsiteX1" fmla="*/ 2630041 w 6287641"/>
                <a:gd name="connsiteY1" fmla="*/ 203200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45107 w 6287641"/>
                <a:gd name="connsiteY1" fmla="*/ 191641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45107 w 6287641"/>
                <a:gd name="connsiteY1" fmla="*/ 191641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45107 w 6287641"/>
                <a:gd name="connsiteY1" fmla="*/ 191641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45107 w 6287641"/>
                <a:gd name="connsiteY1" fmla="*/ 191641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45107 w 6287641"/>
                <a:gd name="connsiteY1" fmla="*/ 191641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68224 w 6287641"/>
                <a:gd name="connsiteY1" fmla="*/ 180083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68224 w 6287641"/>
                <a:gd name="connsiteY1" fmla="*/ 180083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68224 w 6287641"/>
                <a:gd name="connsiteY1" fmla="*/ 180083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  <a:gd name="connsiteX0" fmla="*/ 0 w 6287641"/>
                <a:gd name="connsiteY0" fmla="*/ 1260725 h 1260725"/>
                <a:gd name="connsiteX1" fmla="*/ 2468224 w 6287641"/>
                <a:gd name="connsiteY1" fmla="*/ 180083 h 1260725"/>
                <a:gd name="connsiteX2" fmla="*/ 4903341 w 6287641"/>
                <a:gd name="connsiteY2" fmla="*/ 368300 h 1260725"/>
                <a:gd name="connsiteX3" fmla="*/ 6287641 w 6287641"/>
                <a:gd name="connsiteY3" fmla="*/ 0 h 126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7641" h="1260725">
                  <a:moveTo>
                    <a:pt x="0" y="1260725"/>
                  </a:moveTo>
                  <a:cubicBezTo>
                    <a:pt x="1253410" y="371216"/>
                    <a:pt x="1546977" y="317261"/>
                    <a:pt x="2468224" y="180083"/>
                  </a:cubicBezTo>
                  <a:cubicBezTo>
                    <a:pt x="3412589" y="66020"/>
                    <a:pt x="4281041" y="364067"/>
                    <a:pt x="4903341" y="368300"/>
                  </a:cubicBezTo>
                  <a:cubicBezTo>
                    <a:pt x="5525641" y="372533"/>
                    <a:pt x="5981200" y="248124"/>
                    <a:pt x="6287641" y="0"/>
                  </a:cubicBezTo>
                </a:path>
              </a:pathLst>
            </a:custGeom>
            <a:noFill/>
            <a:ln w="3175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561CD8-A8FE-43BF-A34D-3B29471EAB7B}"/>
                </a:ext>
              </a:extLst>
            </p:cNvPr>
            <p:cNvSpPr txBox="1"/>
            <p:nvPr/>
          </p:nvSpPr>
          <p:spPr>
            <a:xfrm>
              <a:off x="1014690" y="5105988"/>
              <a:ext cx="1452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Inception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39A0A9-390D-4A97-B531-CD796BF5487A}"/>
                </a:ext>
              </a:extLst>
            </p:cNvPr>
            <p:cNvSpPr txBox="1"/>
            <p:nvPr/>
          </p:nvSpPr>
          <p:spPr>
            <a:xfrm>
              <a:off x="9860863" y="2855297"/>
              <a:ext cx="1452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Critical Mass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1CC6B2-3F46-4287-808F-ECFE2BF43D21}"/>
              </a:ext>
            </a:extLst>
          </p:cNvPr>
          <p:cNvGrpSpPr/>
          <p:nvPr/>
        </p:nvGrpSpPr>
        <p:grpSpPr>
          <a:xfrm>
            <a:off x="-48525" y="3063427"/>
            <a:ext cx="3693089" cy="2175669"/>
            <a:chOff x="-48525" y="3063427"/>
            <a:chExt cx="3693089" cy="21756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AC044-840B-4C5E-A6C6-A9C01886D62D}"/>
                </a:ext>
              </a:extLst>
            </p:cNvPr>
            <p:cNvGrpSpPr/>
            <p:nvPr/>
          </p:nvGrpSpPr>
          <p:grpSpPr>
            <a:xfrm>
              <a:off x="2768917" y="3065905"/>
              <a:ext cx="875647" cy="1663471"/>
              <a:chOff x="1937052" y="2529030"/>
              <a:chExt cx="948262" cy="196527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973796-938B-4FF1-B8D4-2D8391B99E28}"/>
                  </a:ext>
                </a:extLst>
              </p:cNvPr>
              <p:cNvSpPr/>
              <p:nvPr/>
            </p:nvSpPr>
            <p:spPr>
              <a:xfrm flipV="1">
                <a:off x="2319034" y="4338358"/>
                <a:ext cx="155944" cy="155944"/>
              </a:xfrm>
              <a:prstGeom prst="ellipse">
                <a:avLst/>
              </a:prstGeom>
              <a:solidFill>
                <a:srgbClr val="F78A17"/>
              </a:solidFill>
              <a:ln>
                <a:solidFill>
                  <a:srgbClr val="BE66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32B053D-BCE2-4CFE-8B9E-48018F279652}"/>
                  </a:ext>
                </a:extLst>
              </p:cNvPr>
              <p:cNvCxnSpPr/>
              <p:nvPr/>
            </p:nvCxnSpPr>
            <p:spPr>
              <a:xfrm flipV="1">
                <a:off x="2397006" y="3480082"/>
                <a:ext cx="0" cy="86883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11B21E7-63E6-412E-BF71-BC0E075763A0}"/>
                  </a:ext>
                </a:extLst>
              </p:cNvPr>
              <p:cNvGrpSpPr/>
              <p:nvPr/>
            </p:nvGrpSpPr>
            <p:grpSpPr>
              <a:xfrm>
                <a:off x="1937052" y="2529030"/>
                <a:ext cx="948262" cy="948261"/>
                <a:chOff x="2826829" y="2194696"/>
                <a:chExt cx="948262" cy="948261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1A567AC9-6E06-4C46-982D-87F2094C51F0}"/>
                    </a:ext>
                  </a:extLst>
                </p:cNvPr>
                <p:cNvGrpSpPr/>
                <p:nvPr/>
              </p:nvGrpSpPr>
              <p:grpSpPr>
                <a:xfrm flipV="1">
                  <a:off x="2826829" y="2194696"/>
                  <a:ext cx="948262" cy="948261"/>
                  <a:chOff x="441095" y="1407488"/>
                  <a:chExt cx="1533418" cy="1533416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ED4438A-A618-432F-B8A6-08D0533F5AA0}"/>
                      </a:ext>
                    </a:extLst>
                  </p:cNvPr>
                  <p:cNvSpPr/>
                  <p:nvPr/>
                </p:nvSpPr>
                <p:spPr>
                  <a:xfrm>
                    <a:off x="650681" y="1617068"/>
                    <a:ext cx="1114251" cy="111424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BFBFB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90500" dist="50800" dir="135000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Donut 11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25A9504-8D61-4BB2-AAA3-39759BA250DC}"/>
                      </a:ext>
                    </a:extLst>
                  </p:cNvPr>
                  <p:cNvSpPr/>
                  <p:nvPr/>
                </p:nvSpPr>
                <p:spPr>
                  <a:xfrm>
                    <a:off x="441095" y="1407488"/>
                    <a:ext cx="1533418" cy="1533416"/>
                  </a:xfrm>
                  <a:prstGeom prst="donut">
                    <a:avLst>
                      <a:gd name="adj" fmla="val 14256"/>
                    </a:avLst>
                  </a:prstGeom>
                  <a:solidFill>
                    <a:srgbClr val="F78A17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9E345C3-8511-4D5D-95CE-0E7E571D552C}"/>
                    </a:ext>
                  </a:extLst>
                </p:cNvPr>
                <p:cNvGrpSpPr/>
                <p:nvPr/>
              </p:nvGrpSpPr>
              <p:grpSpPr>
                <a:xfrm>
                  <a:off x="3170833" y="2507170"/>
                  <a:ext cx="291699" cy="323315"/>
                  <a:chOff x="4270116" y="3239173"/>
                  <a:chExt cx="697671" cy="773290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81" name="Rectangle 29">
                    <a:extLst>
                      <a:ext uri="{FF2B5EF4-FFF2-40B4-BE49-F238E27FC236}">
                        <a16:creationId xmlns:a16="http://schemas.microsoft.com/office/drawing/2014/main" id="{46602B19-500B-4937-9577-CCAA23EBF79A}"/>
                      </a:ext>
                    </a:extLst>
                  </p:cNvPr>
                  <p:cNvSpPr/>
                  <p:nvPr/>
                </p:nvSpPr>
                <p:spPr>
                  <a:xfrm>
                    <a:off x="4599473" y="3239173"/>
                    <a:ext cx="46049" cy="117722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4979"/>
                      <a:gd name="connsiteX1" fmla="*/ 85353 w 85353"/>
                      <a:gd name="connsiteY1" fmla="*/ 0 h 214979"/>
                      <a:gd name="connsiteX2" fmla="*/ 83575 w 85353"/>
                      <a:gd name="connsiteY2" fmla="*/ 213788 h 214979"/>
                      <a:gd name="connsiteX3" fmla="*/ 0 w 85353"/>
                      <a:gd name="connsiteY3" fmla="*/ 213788 h 214979"/>
                      <a:gd name="connsiteX4" fmla="*/ 2183 w 85353"/>
                      <a:gd name="connsiteY4" fmla="*/ 0 h 214979"/>
                      <a:gd name="connsiteX0" fmla="*/ 2183 w 85353"/>
                      <a:gd name="connsiteY0" fmla="*/ 0 h 216899"/>
                      <a:gd name="connsiteX1" fmla="*/ 85353 w 85353"/>
                      <a:gd name="connsiteY1" fmla="*/ 0 h 216899"/>
                      <a:gd name="connsiteX2" fmla="*/ 83575 w 85353"/>
                      <a:gd name="connsiteY2" fmla="*/ 213788 h 216899"/>
                      <a:gd name="connsiteX3" fmla="*/ 0 w 85353"/>
                      <a:gd name="connsiteY3" fmla="*/ 213788 h 216899"/>
                      <a:gd name="connsiteX4" fmla="*/ 2183 w 85353"/>
                      <a:gd name="connsiteY4" fmla="*/ 0 h 216899"/>
                      <a:gd name="connsiteX0" fmla="*/ 60 w 90103"/>
                      <a:gd name="connsiteY0" fmla="*/ 0 h 216899"/>
                      <a:gd name="connsiteX1" fmla="*/ 90103 w 90103"/>
                      <a:gd name="connsiteY1" fmla="*/ 0 h 216899"/>
                      <a:gd name="connsiteX2" fmla="*/ 88325 w 90103"/>
                      <a:gd name="connsiteY2" fmla="*/ 213788 h 216899"/>
                      <a:gd name="connsiteX3" fmla="*/ 4750 w 90103"/>
                      <a:gd name="connsiteY3" fmla="*/ 213788 h 216899"/>
                      <a:gd name="connsiteX4" fmla="*/ 60 w 90103"/>
                      <a:gd name="connsiteY4" fmla="*/ 0 h 216899"/>
                      <a:gd name="connsiteX0" fmla="*/ 2183 w 85353"/>
                      <a:gd name="connsiteY0" fmla="*/ 0 h 216899"/>
                      <a:gd name="connsiteX1" fmla="*/ 85353 w 85353"/>
                      <a:gd name="connsiteY1" fmla="*/ 0 h 216899"/>
                      <a:gd name="connsiteX2" fmla="*/ 83575 w 85353"/>
                      <a:gd name="connsiteY2" fmla="*/ 213788 h 216899"/>
                      <a:gd name="connsiteX3" fmla="*/ 0 w 85353"/>
                      <a:gd name="connsiteY3" fmla="*/ 213788 h 216899"/>
                      <a:gd name="connsiteX4" fmla="*/ 2183 w 85353"/>
                      <a:gd name="connsiteY4" fmla="*/ 0 h 216899"/>
                      <a:gd name="connsiteX0" fmla="*/ 60 w 90103"/>
                      <a:gd name="connsiteY0" fmla="*/ 0 h 216899"/>
                      <a:gd name="connsiteX1" fmla="*/ 90103 w 90103"/>
                      <a:gd name="connsiteY1" fmla="*/ 0 h 216899"/>
                      <a:gd name="connsiteX2" fmla="*/ 88325 w 90103"/>
                      <a:gd name="connsiteY2" fmla="*/ 213788 h 216899"/>
                      <a:gd name="connsiteX3" fmla="*/ 4750 w 90103"/>
                      <a:gd name="connsiteY3" fmla="*/ 213788 h 216899"/>
                      <a:gd name="connsiteX4" fmla="*/ 60 w 90103"/>
                      <a:gd name="connsiteY4" fmla="*/ 0 h 216899"/>
                      <a:gd name="connsiteX0" fmla="*/ 2183 w 85353"/>
                      <a:gd name="connsiteY0" fmla="*/ 0 h 216899"/>
                      <a:gd name="connsiteX1" fmla="*/ 85353 w 85353"/>
                      <a:gd name="connsiteY1" fmla="*/ 0 h 216899"/>
                      <a:gd name="connsiteX2" fmla="*/ 83575 w 85353"/>
                      <a:gd name="connsiteY2" fmla="*/ 213788 h 216899"/>
                      <a:gd name="connsiteX3" fmla="*/ 0 w 85353"/>
                      <a:gd name="connsiteY3" fmla="*/ 213788 h 216899"/>
                      <a:gd name="connsiteX4" fmla="*/ 2183 w 85353"/>
                      <a:gd name="connsiteY4" fmla="*/ 0 h 216899"/>
                      <a:gd name="connsiteX0" fmla="*/ 125 w 86732"/>
                      <a:gd name="connsiteY0" fmla="*/ 0 h 216899"/>
                      <a:gd name="connsiteX1" fmla="*/ 86732 w 86732"/>
                      <a:gd name="connsiteY1" fmla="*/ 0 h 216899"/>
                      <a:gd name="connsiteX2" fmla="*/ 84954 w 86732"/>
                      <a:gd name="connsiteY2" fmla="*/ 213788 h 216899"/>
                      <a:gd name="connsiteX3" fmla="*/ 1379 w 86732"/>
                      <a:gd name="connsiteY3" fmla="*/ 213788 h 216899"/>
                      <a:gd name="connsiteX4" fmla="*/ 125 w 86732"/>
                      <a:gd name="connsiteY4" fmla="*/ 0 h 216899"/>
                      <a:gd name="connsiteX0" fmla="*/ 125 w 86732"/>
                      <a:gd name="connsiteY0" fmla="*/ 0 h 214922"/>
                      <a:gd name="connsiteX1" fmla="*/ 86732 w 86732"/>
                      <a:gd name="connsiteY1" fmla="*/ 0 h 214922"/>
                      <a:gd name="connsiteX2" fmla="*/ 84954 w 86732"/>
                      <a:gd name="connsiteY2" fmla="*/ 213788 h 214922"/>
                      <a:gd name="connsiteX3" fmla="*/ 1379 w 86732"/>
                      <a:gd name="connsiteY3" fmla="*/ 213788 h 214922"/>
                      <a:gd name="connsiteX4" fmla="*/ 125 w 86732"/>
                      <a:gd name="connsiteY4" fmla="*/ 0 h 214922"/>
                      <a:gd name="connsiteX0" fmla="*/ 125 w 86732"/>
                      <a:gd name="connsiteY0" fmla="*/ 0 h 213788"/>
                      <a:gd name="connsiteX1" fmla="*/ 86732 w 86732"/>
                      <a:gd name="connsiteY1" fmla="*/ 0 h 213788"/>
                      <a:gd name="connsiteX2" fmla="*/ 84954 w 86732"/>
                      <a:gd name="connsiteY2" fmla="*/ 213788 h 213788"/>
                      <a:gd name="connsiteX3" fmla="*/ 1379 w 86732"/>
                      <a:gd name="connsiteY3" fmla="*/ 213788 h 213788"/>
                      <a:gd name="connsiteX4" fmla="*/ 125 w 86732"/>
                      <a:gd name="connsiteY4" fmla="*/ 0 h 213788"/>
                      <a:gd name="connsiteX0" fmla="*/ 125 w 86732"/>
                      <a:gd name="connsiteY0" fmla="*/ 0 h 213788"/>
                      <a:gd name="connsiteX1" fmla="*/ 86732 w 86732"/>
                      <a:gd name="connsiteY1" fmla="*/ 0 h 213788"/>
                      <a:gd name="connsiteX2" fmla="*/ 84954 w 86732"/>
                      <a:gd name="connsiteY2" fmla="*/ 213788 h 213788"/>
                      <a:gd name="connsiteX3" fmla="*/ 1379 w 86732"/>
                      <a:gd name="connsiteY3" fmla="*/ 213788 h 213788"/>
                      <a:gd name="connsiteX4" fmla="*/ 125 w 86732"/>
                      <a:gd name="connsiteY4" fmla="*/ 0 h 213788"/>
                      <a:gd name="connsiteX0" fmla="*/ 125 w 86732"/>
                      <a:gd name="connsiteY0" fmla="*/ 0 h 214170"/>
                      <a:gd name="connsiteX1" fmla="*/ 86732 w 86732"/>
                      <a:gd name="connsiteY1" fmla="*/ 0 h 214170"/>
                      <a:gd name="connsiteX2" fmla="*/ 84954 w 86732"/>
                      <a:gd name="connsiteY2" fmla="*/ 213788 h 214170"/>
                      <a:gd name="connsiteX3" fmla="*/ 1379 w 86732"/>
                      <a:gd name="connsiteY3" fmla="*/ 213788 h 214170"/>
                      <a:gd name="connsiteX4" fmla="*/ 125 w 86732"/>
                      <a:gd name="connsiteY4" fmla="*/ 0 h 214170"/>
                      <a:gd name="connsiteX0" fmla="*/ 125 w 86732"/>
                      <a:gd name="connsiteY0" fmla="*/ 0 h 213788"/>
                      <a:gd name="connsiteX1" fmla="*/ 86732 w 86732"/>
                      <a:gd name="connsiteY1" fmla="*/ 0 h 213788"/>
                      <a:gd name="connsiteX2" fmla="*/ 84954 w 86732"/>
                      <a:gd name="connsiteY2" fmla="*/ 213788 h 213788"/>
                      <a:gd name="connsiteX3" fmla="*/ 1379 w 86732"/>
                      <a:gd name="connsiteY3" fmla="*/ 213788 h 213788"/>
                      <a:gd name="connsiteX4" fmla="*/ 125 w 86732"/>
                      <a:gd name="connsiteY4" fmla="*/ 0 h 213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32" h="213788">
                        <a:moveTo>
                          <a:pt x="125" y="0"/>
                        </a:moveTo>
                        <a:lnTo>
                          <a:pt x="86732" y="0"/>
                        </a:lnTo>
                        <a:cubicBezTo>
                          <a:pt x="86139" y="68805"/>
                          <a:pt x="85547" y="144983"/>
                          <a:pt x="84954" y="213788"/>
                        </a:cubicBezTo>
                        <a:cubicBezTo>
                          <a:pt x="35074" y="213055"/>
                          <a:pt x="42134" y="212319"/>
                          <a:pt x="1379" y="213788"/>
                        </a:cubicBezTo>
                        <a:cubicBezTo>
                          <a:pt x="2107" y="145803"/>
                          <a:pt x="-603" y="67985"/>
                          <a:pt x="12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29">
                    <a:extLst>
                      <a:ext uri="{FF2B5EF4-FFF2-40B4-BE49-F238E27FC236}">
                        <a16:creationId xmlns:a16="http://schemas.microsoft.com/office/drawing/2014/main" id="{80A8B2B0-A616-4D2B-8BC3-9A16BDC2159C}"/>
                      </a:ext>
                    </a:extLst>
                  </p:cNvPr>
                  <p:cNvSpPr/>
                  <p:nvPr/>
                </p:nvSpPr>
                <p:spPr>
                  <a:xfrm rot="1791184">
                    <a:off x="4739693" y="3278725"/>
                    <a:ext cx="47000" cy="118517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4819"/>
                      <a:gd name="connsiteX1" fmla="*/ 85353 w 85353"/>
                      <a:gd name="connsiteY1" fmla="*/ 0 h 214819"/>
                      <a:gd name="connsiteX2" fmla="*/ 83575 w 85353"/>
                      <a:gd name="connsiteY2" fmla="*/ 213788 h 214819"/>
                      <a:gd name="connsiteX3" fmla="*/ 0 w 85353"/>
                      <a:gd name="connsiteY3" fmla="*/ 213788 h 214819"/>
                      <a:gd name="connsiteX4" fmla="*/ 2183 w 85353"/>
                      <a:gd name="connsiteY4" fmla="*/ 0 h 214819"/>
                      <a:gd name="connsiteX0" fmla="*/ 2183 w 85353"/>
                      <a:gd name="connsiteY0" fmla="*/ 0 h 215231"/>
                      <a:gd name="connsiteX1" fmla="*/ 85353 w 85353"/>
                      <a:gd name="connsiteY1" fmla="*/ 0 h 215231"/>
                      <a:gd name="connsiteX2" fmla="*/ 83575 w 85353"/>
                      <a:gd name="connsiteY2" fmla="*/ 213788 h 215231"/>
                      <a:gd name="connsiteX3" fmla="*/ 0 w 85353"/>
                      <a:gd name="connsiteY3" fmla="*/ 213788 h 215231"/>
                      <a:gd name="connsiteX4" fmla="*/ 2183 w 85353"/>
                      <a:gd name="connsiteY4" fmla="*/ 0 h 215231"/>
                      <a:gd name="connsiteX0" fmla="*/ 2183 w 85353"/>
                      <a:gd name="connsiteY0" fmla="*/ 0 h 215231"/>
                      <a:gd name="connsiteX1" fmla="*/ 85353 w 85353"/>
                      <a:gd name="connsiteY1" fmla="*/ 0 h 215231"/>
                      <a:gd name="connsiteX2" fmla="*/ 83575 w 85353"/>
                      <a:gd name="connsiteY2" fmla="*/ 213788 h 215231"/>
                      <a:gd name="connsiteX3" fmla="*/ 0 w 85353"/>
                      <a:gd name="connsiteY3" fmla="*/ 213788 h 215231"/>
                      <a:gd name="connsiteX4" fmla="*/ 2183 w 85353"/>
                      <a:gd name="connsiteY4" fmla="*/ 0 h 215231"/>
                      <a:gd name="connsiteX0" fmla="*/ 2183 w 85353"/>
                      <a:gd name="connsiteY0" fmla="*/ 0 h 215231"/>
                      <a:gd name="connsiteX1" fmla="*/ 85353 w 85353"/>
                      <a:gd name="connsiteY1" fmla="*/ 0 h 215231"/>
                      <a:gd name="connsiteX2" fmla="*/ 83575 w 85353"/>
                      <a:gd name="connsiteY2" fmla="*/ 213788 h 215231"/>
                      <a:gd name="connsiteX3" fmla="*/ 0 w 85353"/>
                      <a:gd name="connsiteY3" fmla="*/ 213788 h 215231"/>
                      <a:gd name="connsiteX4" fmla="*/ 2183 w 85353"/>
                      <a:gd name="connsiteY4" fmla="*/ 0 h 215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53" h="215231">
                        <a:moveTo>
                          <a:pt x="2183" y="0"/>
                        </a:moveTo>
                        <a:cubicBezTo>
                          <a:pt x="42909" y="1601"/>
                          <a:pt x="57630" y="1"/>
                          <a:pt x="85353" y="0"/>
                        </a:cubicBezTo>
                        <a:cubicBezTo>
                          <a:pt x="84760" y="68805"/>
                          <a:pt x="84168" y="144983"/>
                          <a:pt x="83575" y="213788"/>
                        </a:cubicBezTo>
                        <a:cubicBezTo>
                          <a:pt x="32441" y="213518"/>
                          <a:pt x="31517" y="217168"/>
                          <a:pt x="0" y="213788"/>
                        </a:cubicBezTo>
                        <a:cubicBezTo>
                          <a:pt x="728" y="145803"/>
                          <a:pt x="1455" y="67985"/>
                          <a:pt x="21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29">
                    <a:extLst>
                      <a:ext uri="{FF2B5EF4-FFF2-40B4-BE49-F238E27FC236}">
                        <a16:creationId xmlns:a16="http://schemas.microsoft.com/office/drawing/2014/main" id="{022AAA9A-D1CF-47C5-93D9-F270B62801E4}"/>
                      </a:ext>
                    </a:extLst>
                  </p:cNvPr>
                  <p:cNvSpPr/>
                  <p:nvPr/>
                </p:nvSpPr>
                <p:spPr>
                  <a:xfrm rot="3652241">
                    <a:off x="4846873" y="3383640"/>
                    <a:ext cx="47000" cy="117722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53" h="213788">
                        <a:moveTo>
                          <a:pt x="2183" y="0"/>
                        </a:moveTo>
                        <a:lnTo>
                          <a:pt x="85353" y="0"/>
                        </a:lnTo>
                        <a:cubicBezTo>
                          <a:pt x="84760" y="68805"/>
                          <a:pt x="84168" y="144983"/>
                          <a:pt x="83575" y="213788"/>
                        </a:cubicBezTo>
                        <a:cubicBezTo>
                          <a:pt x="36985" y="210909"/>
                          <a:pt x="31181" y="211319"/>
                          <a:pt x="0" y="213788"/>
                        </a:cubicBezTo>
                        <a:cubicBezTo>
                          <a:pt x="728" y="145803"/>
                          <a:pt x="1455" y="67985"/>
                          <a:pt x="21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29">
                    <a:extLst>
                      <a:ext uri="{FF2B5EF4-FFF2-40B4-BE49-F238E27FC236}">
                        <a16:creationId xmlns:a16="http://schemas.microsoft.com/office/drawing/2014/main" id="{6F179F9B-8726-410C-B70F-131BEC5D6B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89681" y="3528846"/>
                    <a:ext cx="39517" cy="116694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182 w 85808"/>
                      <a:gd name="connsiteY0" fmla="*/ 2458 h 213788"/>
                      <a:gd name="connsiteX1" fmla="*/ 85808 w 85808"/>
                      <a:gd name="connsiteY1" fmla="*/ 0 h 213788"/>
                      <a:gd name="connsiteX2" fmla="*/ 84030 w 85808"/>
                      <a:gd name="connsiteY2" fmla="*/ 213788 h 213788"/>
                      <a:gd name="connsiteX3" fmla="*/ 455 w 85808"/>
                      <a:gd name="connsiteY3" fmla="*/ 213788 h 213788"/>
                      <a:gd name="connsiteX4" fmla="*/ 182 w 85808"/>
                      <a:gd name="connsiteY4" fmla="*/ 2458 h 213788"/>
                      <a:gd name="connsiteX0" fmla="*/ 182 w 85808"/>
                      <a:gd name="connsiteY0" fmla="*/ 2458 h 215139"/>
                      <a:gd name="connsiteX1" fmla="*/ 85808 w 85808"/>
                      <a:gd name="connsiteY1" fmla="*/ 0 h 215139"/>
                      <a:gd name="connsiteX2" fmla="*/ 84030 w 85808"/>
                      <a:gd name="connsiteY2" fmla="*/ 213788 h 215139"/>
                      <a:gd name="connsiteX3" fmla="*/ 455 w 85808"/>
                      <a:gd name="connsiteY3" fmla="*/ 213788 h 215139"/>
                      <a:gd name="connsiteX4" fmla="*/ 182 w 85808"/>
                      <a:gd name="connsiteY4" fmla="*/ 2458 h 215139"/>
                      <a:gd name="connsiteX0" fmla="*/ 182 w 85808"/>
                      <a:gd name="connsiteY0" fmla="*/ 2458 h 218063"/>
                      <a:gd name="connsiteX1" fmla="*/ 85808 w 85808"/>
                      <a:gd name="connsiteY1" fmla="*/ 0 h 218063"/>
                      <a:gd name="connsiteX2" fmla="*/ 84030 w 85808"/>
                      <a:gd name="connsiteY2" fmla="*/ 213788 h 218063"/>
                      <a:gd name="connsiteX3" fmla="*/ 455 w 85808"/>
                      <a:gd name="connsiteY3" fmla="*/ 213788 h 218063"/>
                      <a:gd name="connsiteX4" fmla="*/ 182 w 85808"/>
                      <a:gd name="connsiteY4" fmla="*/ 2458 h 218063"/>
                      <a:gd name="connsiteX0" fmla="*/ 182 w 85808"/>
                      <a:gd name="connsiteY0" fmla="*/ 2458 h 218063"/>
                      <a:gd name="connsiteX1" fmla="*/ 85808 w 85808"/>
                      <a:gd name="connsiteY1" fmla="*/ 0 h 218063"/>
                      <a:gd name="connsiteX2" fmla="*/ 84030 w 85808"/>
                      <a:gd name="connsiteY2" fmla="*/ 213788 h 218063"/>
                      <a:gd name="connsiteX3" fmla="*/ 455 w 85808"/>
                      <a:gd name="connsiteY3" fmla="*/ 213788 h 218063"/>
                      <a:gd name="connsiteX4" fmla="*/ 182 w 85808"/>
                      <a:gd name="connsiteY4" fmla="*/ 2458 h 218063"/>
                      <a:gd name="connsiteX0" fmla="*/ 182 w 85808"/>
                      <a:gd name="connsiteY0" fmla="*/ 2458 h 214804"/>
                      <a:gd name="connsiteX1" fmla="*/ 85808 w 85808"/>
                      <a:gd name="connsiteY1" fmla="*/ 0 h 214804"/>
                      <a:gd name="connsiteX2" fmla="*/ 84030 w 85808"/>
                      <a:gd name="connsiteY2" fmla="*/ 213788 h 214804"/>
                      <a:gd name="connsiteX3" fmla="*/ 455 w 85808"/>
                      <a:gd name="connsiteY3" fmla="*/ 213788 h 214804"/>
                      <a:gd name="connsiteX4" fmla="*/ 182 w 85808"/>
                      <a:gd name="connsiteY4" fmla="*/ 2458 h 214804"/>
                      <a:gd name="connsiteX0" fmla="*/ 182 w 85808"/>
                      <a:gd name="connsiteY0" fmla="*/ 2458 h 215139"/>
                      <a:gd name="connsiteX1" fmla="*/ 85808 w 85808"/>
                      <a:gd name="connsiteY1" fmla="*/ 0 h 215139"/>
                      <a:gd name="connsiteX2" fmla="*/ 84030 w 85808"/>
                      <a:gd name="connsiteY2" fmla="*/ 213788 h 215139"/>
                      <a:gd name="connsiteX3" fmla="*/ 455 w 85808"/>
                      <a:gd name="connsiteY3" fmla="*/ 213788 h 215139"/>
                      <a:gd name="connsiteX4" fmla="*/ 182 w 85808"/>
                      <a:gd name="connsiteY4" fmla="*/ 2458 h 215139"/>
                      <a:gd name="connsiteX0" fmla="*/ 182 w 85808"/>
                      <a:gd name="connsiteY0" fmla="*/ 2458 h 217102"/>
                      <a:gd name="connsiteX1" fmla="*/ 85808 w 85808"/>
                      <a:gd name="connsiteY1" fmla="*/ 0 h 217102"/>
                      <a:gd name="connsiteX2" fmla="*/ 84033 w 85808"/>
                      <a:gd name="connsiteY2" fmla="*/ 217102 h 217102"/>
                      <a:gd name="connsiteX3" fmla="*/ 455 w 85808"/>
                      <a:gd name="connsiteY3" fmla="*/ 213788 h 217102"/>
                      <a:gd name="connsiteX4" fmla="*/ 182 w 85808"/>
                      <a:gd name="connsiteY4" fmla="*/ 2458 h 217102"/>
                      <a:gd name="connsiteX0" fmla="*/ 182 w 85808"/>
                      <a:gd name="connsiteY0" fmla="*/ 2458 h 217102"/>
                      <a:gd name="connsiteX1" fmla="*/ 85808 w 85808"/>
                      <a:gd name="connsiteY1" fmla="*/ 0 h 217102"/>
                      <a:gd name="connsiteX2" fmla="*/ 84033 w 85808"/>
                      <a:gd name="connsiteY2" fmla="*/ 217102 h 217102"/>
                      <a:gd name="connsiteX3" fmla="*/ 455 w 85808"/>
                      <a:gd name="connsiteY3" fmla="*/ 213788 h 217102"/>
                      <a:gd name="connsiteX4" fmla="*/ 182 w 85808"/>
                      <a:gd name="connsiteY4" fmla="*/ 2458 h 217102"/>
                      <a:gd name="connsiteX0" fmla="*/ 182 w 85808"/>
                      <a:gd name="connsiteY0" fmla="*/ 2458 h 213788"/>
                      <a:gd name="connsiteX1" fmla="*/ 85808 w 85808"/>
                      <a:gd name="connsiteY1" fmla="*/ 0 h 213788"/>
                      <a:gd name="connsiteX2" fmla="*/ 81070 w 85808"/>
                      <a:gd name="connsiteY2" fmla="*/ 211861 h 213788"/>
                      <a:gd name="connsiteX3" fmla="*/ 455 w 85808"/>
                      <a:gd name="connsiteY3" fmla="*/ 213788 h 213788"/>
                      <a:gd name="connsiteX4" fmla="*/ 182 w 85808"/>
                      <a:gd name="connsiteY4" fmla="*/ 2458 h 213788"/>
                      <a:gd name="connsiteX0" fmla="*/ 182 w 85808"/>
                      <a:gd name="connsiteY0" fmla="*/ 2458 h 214379"/>
                      <a:gd name="connsiteX1" fmla="*/ 85808 w 85808"/>
                      <a:gd name="connsiteY1" fmla="*/ 0 h 214379"/>
                      <a:gd name="connsiteX2" fmla="*/ 81070 w 85808"/>
                      <a:gd name="connsiteY2" fmla="*/ 211861 h 214379"/>
                      <a:gd name="connsiteX3" fmla="*/ 455 w 85808"/>
                      <a:gd name="connsiteY3" fmla="*/ 213788 h 214379"/>
                      <a:gd name="connsiteX4" fmla="*/ 182 w 85808"/>
                      <a:gd name="connsiteY4" fmla="*/ 2458 h 214379"/>
                      <a:gd name="connsiteX0" fmla="*/ 182 w 81166"/>
                      <a:gd name="connsiteY0" fmla="*/ 2459 h 214380"/>
                      <a:gd name="connsiteX1" fmla="*/ 79884 w 81166"/>
                      <a:gd name="connsiteY1" fmla="*/ 0 h 214380"/>
                      <a:gd name="connsiteX2" fmla="*/ 81070 w 81166"/>
                      <a:gd name="connsiteY2" fmla="*/ 211862 h 214380"/>
                      <a:gd name="connsiteX3" fmla="*/ 455 w 81166"/>
                      <a:gd name="connsiteY3" fmla="*/ 213789 h 214380"/>
                      <a:gd name="connsiteX4" fmla="*/ 182 w 81166"/>
                      <a:gd name="connsiteY4" fmla="*/ 2459 h 214380"/>
                      <a:gd name="connsiteX0" fmla="*/ 182 w 81166"/>
                      <a:gd name="connsiteY0" fmla="*/ 0 h 211921"/>
                      <a:gd name="connsiteX1" fmla="*/ 79885 w 81166"/>
                      <a:gd name="connsiteY1" fmla="*/ 2781 h 211921"/>
                      <a:gd name="connsiteX2" fmla="*/ 81070 w 81166"/>
                      <a:gd name="connsiteY2" fmla="*/ 209403 h 211921"/>
                      <a:gd name="connsiteX3" fmla="*/ 455 w 81166"/>
                      <a:gd name="connsiteY3" fmla="*/ 211330 h 211921"/>
                      <a:gd name="connsiteX4" fmla="*/ 182 w 81166"/>
                      <a:gd name="connsiteY4" fmla="*/ 0 h 211921"/>
                      <a:gd name="connsiteX0" fmla="*/ 182 w 81166"/>
                      <a:gd name="connsiteY0" fmla="*/ 0 h 211921"/>
                      <a:gd name="connsiteX1" fmla="*/ 79887 w 81166"/>
                      <a:gd name="connsiteY1" fmla="*/ 161 h 211921"/>
                      <a:gd name="connsiteX2" fmla="*/ 81070 w 81166"/>
                      <a:gd name="connsiteY2" fmla="*/ 209403 h 211921"/>
                      <a:gd name="connsiteX3" fmla="*/ 455 w 81166"/>
                      <a:gd name="connsiteY3" fmla="*/ 211330 h 211921"/>
                      <a:gd name="connsiteX4" fmla="*/ 182 w 81166"/>
                      <a:gd name="connsiteY4" fmla="*/ 0 h 211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166" h="211921">
                        <a:moveTo>
                          <a:pt x="182" y="0"/>
                        </a:moveTo>
                        <a:lnTo>
                          <a:pt x="79887" y="161"/>
                        </a:lnTo>
                        <a:cubicBezTo>
                          <a:pt x="79294" y="68966"/>
                          <a:pt x="81663" y="140598"/>
                          <a:pt x="81070" y="209403"/>
                        </a:cubicBezTo>
                        <a:cubicBezTo>
                          <a:pt x="28562" y="214385"/>
                          <a:pt x="31636" y="210247"/>
                          <a:pt x="455" y="211330"/>
                        </a:cubicBezTo>
                        <a:cubicBezTo>
                          <a:pt x="1183" y="143345"/>
                          <a:pt x="-546" y="67985"/>
                          <a:pt x="18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29">
                    <a:extLst>
                      <a:ext uri="{FF2B5EF4-FFF2-40B4-BE49-F238E27FC236}">
                        <a16:creationId xmlns:a16="http://schemas.microsoft.com/office/drawing/2014/main" id="{8CDFB0B0-0056-43AB-86B2-CA64BEBC7541}"/>
                      </a:ext>
                    </a:extLst>
                  </p:cNvPr>
                  <p:cNvSpPr/>
                  <p:nvPr/>
                </p:nvSpPr>
                <p:spPr>
                  <a:xfrm rot="19750136">
                    <a:off x="4450558" y="3277875"/>
                    <a:ext cx="45316" cy="119435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4979"/>
                      <a:gd name="connsiteX1" fmla="*/ 85353 w 85353"/>
                      <a:gd name="connsiteY1" fmla="*/ 0 h 214979"/>
                      <a:gd name="connsiteX2" fmla="*/ 83575 w 85353"/>
                      <a:gd name="connsiteY2" fmla="*/ 213788 h 214979"/>
                      <a:gd name="connsiteX3" fmla="*/ 0 w 85353"/>
                      <a:gd name="connsiteY3" fmla="*/ 213788 h 214979"/>
                      <a:gd name="connsiteX4" fmla="*/ 2183 w 85353"/>
                      <a:gd name="connsiteY4" fmla="*/ 0 h 214979"/>
                      <a:gd name="connsiteX0" fmla="*/ 2183 w 85353"/>
                      <a:gd name="connsiteY0" fmla="*/ 0 h 216899"/>
                      <a:gd name="connsiteX1" fmla="*/ 85353 w 85353"/>
                      <a:gd name="connsiteY1" fmla="*/ 0 h 216899"/>
                      <a:gd name="connsiteX2" fmla="*/ 83575 w 85353"/>
                      <a:gd name="connsiteY2" fmla="*/ 213788 h 216899"/>
                      <a:gd name="connsiteX3" fmla="*/ 0 w 85353"/>
                      <a:gd name="connsiteY3" fmla="*/ 213788 h 216899"/>
                      <a:gd name="connsiteX4" fmla="*/ 2183 w 85353"/>
                      <a:gd name="connsiteY4" fmla="*/ 0 h 216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53" h="216899">
                        <a:moveTo>
                          <a:pt x="2183" y="0"/>
                        </a:moveTo>
                        <a:lnTo>
                          <a:pt x="85353" y="0"/>
                        </a:lnTo>
                        <a:cubicBezTo>
                          <a:pt x="84760" y="68805"/>
                          <a:pt x="84168" y="144983"/>
                          <a:pt x="83575" y="213788"/>
                        </a:cubicBezTo>
                        <a:cubicBezTo>
                          <a:pt x="36412" y="218296"/>
                          <a:pt x="35320" y="217560"/>
                          <a:pt x="0" y="213788"/>
                        </a:cubicBezTo>
                        <a:cubicBezTo>
                          <a:pt x="728" y="145803"/>
                          <a:pt x="1455" y="67985"/>
                          <a:pt x="21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29">
                    <a:extLst>
                      <a:ext uri="{FF2B5EF4-FFF2-40B4-BE49-F238E27FC236}">
                        <a16:creationId xmlns:a16="http://schemas.microsoft.com/office/drawing/2014/main" id="{14C71FE4-F1E0-4204-BAB7-A7B3F84B698F}"/>
                      </a:ext>
                    </a:extLst>
                  </p:cNvPr>
                  <p:cNvSpPr/>
                  <p:nvPr/>
                </p:nvSpPr>
                <p:spPr>
                  <a:xfrm rot="18023786">
                    <a:off x="4342498" y="3383703"/>
                    <a:ext cx="45233" cy="110232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7313"/>
                      <a:gd name="connsiteX1" fmla="*/ 85353 w 85353"/>
                      <a:gd name="connsiteY1" fmla="*/ 0 h 217313"/>
                      <a:gd name="connsiteX2" fmla="*/ 83575 w 85353"/>
                      <a:gd name="connsiteY2" fmla="*/ 213788 h 217313"/>
                      <a:gd name="connsiteX3" fmla="*/ 0 w 85353"/>
                      <a:gd name="connsiteY3" fmla="*/ 213788 h 217313"/>
                      <a:gd name="connsiteX4" fmla="*/ 2183 w 85353"/>
                      <a:gd name="connsiteY4" fmla="*/ 0 h 217313"/>
                      <a:gd name="connsiteX0" fmla="*/ 2183 w 85353"/>
                      <a:gd name="connsiteY0" fmla="*/ 0 h 220286"/>
                      <a:gd name="connsiteX1" fmla="*/ 85353 w 85353"/>
                      <a:gd name="connsiteY1" fmla="*/ 0 h 220286"/>
                      <a:gd name="connsiteX2" fmla="*/ 83575 w 85353"/>
                      <a:gd name="connsiteY2" fmla="*/ 213788 h 220286"/>
                      <a:gd name="connsiteX3" fmla="*/ 0 w 85353"/>
                      <a:gd name="connsiteY3" fmla="*/ 213788 h 220286"/>
                      <a:gd name="connsiteX4" fmla="*/ 2183 w 85353"/>
                      <a:gd name="connsiteY4" fmla="*/ 0 h 220286"/>
                      <a:gd name="connsiteX0" fmla="*/ 445 w 83615"/>
                      <a:gd name="connsiteY0" fmla="*/ 0 h 221843"/>
                      <a:gd name="connsiteX1" fmla="*/ 83615 w 83615"/>
                      <a:gd name="connsiteY1" fmla="*/ 0 h 221843"/>
                      <a:gd name="connsiteX2" fmla="*/ 81837 w 83615"/>
                      <a:gd name="connsiteY2" fmla="*/ 213788 h 221843"/>
                      <a:gd name="connsiteX3" fmla="*/ 0 w 83615"/>
                      <a:gd name="connsiteY3" fmla="*/ 216646 h 221843"/>
                      <a:gd name="connsiteX4" fmla="*/ 445 w 83615"/>
                      <a:gd name="connsiteY4" fmla="*/ 0 h 221843"/>
                      <a:gd name="connsiteX0" fmla="*/ 445 w 83615"/>
                      <a:gd name="connsiteY0" fmla="*/ 0 h 220014"/>
                      <a:gd name="connsiteX1" fmla="*/ 83615 w 83615"/>
                      <a:gd name="connsiteY1" fmla="*/ 0 h 220014"/>
                      <a:gd name="connsiteX2" fmla="*/ 81837 w 83615"/>
                      <a:gd name="connsiteY2" fmla="*/ 213788 h 220014"/>
                      <a:gd name="connsiteX3" fmla="*/ 0 w 83615"/>
                      <a:gd name="connsiteY3" fmla="*/ 216646 h 220014"/>
                      <a:gd name="connsiteX4" fmla="*/ 445 w 83615"/>
                      <a:gd name="connsiteY4" fmla="*/ 0 h 220014"/>
                      <a:gd name="connsiteX0" fmla="*/ 168 w 83338"/>
                      <a:gd name="connsiteY0" fmla="*/ 0 h 215324"/>
                      <a:gd name="connsiteX1" fmla="*/ 83338 w 83338"/>
                      <a:gd name="connsiteY1" fmla="*/ 0 h 215324"/>
                      <a:gd name="connsiteX2" fmla="*/ 81560 w 83338"/>
                      <a:gd name="connsiteY2" fmla="*/ 213788 h 215324"/>
                      <a:gd name="connsiteX3" fmla="*/ 634 w 83338"/>
                      <a:gd name="connsiteY3" fmla="*/ 185404 h 215324"/>
                      <a:gd name="connsiteX4" fmla="*/ 168 w 83338"/>
                      <a:gd name="connsiteY4" fmla="*/ 0 h 215324"/>
                      <a:gd name="connsiteX0" fmla="*/ 202 w 83372"/>
                      <a:gd name="connsiteY0" fmla="*/ 0 h 225297"/>
                      <a:gd name="connsiteX1" fmla="*/ 83372 w 83372"/>
                      <a:gd name="connsiteY1" fmla="*/ 0 h 225297"/>
                      <a:gd name="connsiteX2" fmla="*/ 81594 w 83372"/>
                      <a:gd name="connsiteY2" fmla="*/ 213788 h 225297"/>
                      <a:gd name="connsiteX3" fmla="*/ 271 w 83372"/>
                      <a:gd name="connsiteY3" fmla="*/ 224038 h 225297"/>
                      <a:gd name="connsiteX4" fmla="*/ 202 w 83372"/>
                      <a:gd name="connsiteY4" fmla="*/ 0 h 225297"/>
                      <a:gd name="connsiteX0" fmla="*/ 90 w 83260"/>
                      <a:gd name="connsiteY0" fmla="*/ 0 h 219236"/>
                      <a:gd name="connsiteX1" fmla="*/ 83260 w 83260"/>
                      <a:gd name="connsiteY1" fmla="*/ 0 h 219236"/>
                      <a:gd name="connsiteX2" fmla="*/ 81482 w 83260"/>
                      <a:gd name="connsiteY2" fmla="*/ 213788 h 219236"/>
                      <a:gd name="connsiteX3" fmla="*/ 2609 w 83260"/>
                      <a:gd name="connsiteY3" fmla="*/ 214971 h 219236"/>
                      <a:gd name="connsiteX4" fmla="*/ 90 w 83260"/>
                      <a:gd name="connsiteY4" fmla="*/ 0 h 219236"/>
                      <a:gd name="connsiteX0" fmla="*/ 75 w 83245"/>
                      <a:gd name="connsiteY0" fmla="*/ 0 h 215263"/>
                      <a:gd name="connsiteX1" fmla="*/ 83245 w 83245"/>
                      <a:gd name="connsiteY1" fmla="*/ 0 h 215263"/>
                      <a:gd name="connsiteX2" fmla="*/ 81467 w 83245"/>
                      <a:gd name="connsiteY2" fmla="*/ 213788 h 215263"/>
                      <a:gd name="connsiteX3" fmla="*/ 3505 w 83245"/>
                      <a:gd name="connsiteY3" fmla="*/ 183729 h 215263"/>
                      <a:gd name="connsiteX4" fmla="*/ 75 w 83245"/>
                      <a:gd name="connsiteY4" fmla="*/ 0 h 215263"/>
                      <a:gd name="connsiteX0" fmla="*/ 35 w 83205"/>
                      <a:gd name="connsiteY0" fmla="*/ 0 h 217090"/>
                      <a:gd name="connsiteX1" fmla="*/ 83205 w 83205"/>
                      <a:gd name="connsiteY1" fmla="*/ 0 h 217090"/>
                      <a:gd name="connsiteX2" fmla="*/ 81427 w 83205"/>
                      <a:gd name="connsiteY2" fmla="*/ 213788 h 217090"/>
                      <a:gd name="connsiteX3" fmla="*/ 9707 w 83205"/>
                      <a:gd name="connsiteY3" fmla="*/ 207084 h 217090"/>
                      <a:gd name="connsiteX4" fmla="*/ 35 w 83205"/>
                      <a:gd name="connsiteY4" fmla="*/ 0 h 217090"/>
                      <a:gd name="connsiteX0" fmla="*/ 30 w 83200"/>
                      <a:gd name="connsiteY0" fmla="*/ 0 h 215554"/>
                      <a:gd name="connsiteX1" fmla="*/ 83200 w 83200"/>
                      <a:gd name="connsiteY1" fmla="*/ 0 h 215554"/>
                      <a:gd name="connsiteX2" fmla="*/ 81422 w 83200"/>
                      <a:gd name="connsiteY2" fmla="*/ 213788 h 215554"/>
                      <a:gd name="connsiteX3" fmla="*/ 11638 w 83200"/>
                      <a:gd name="connsiteY3" fmla="*/ 190624 h 215554"/>
                      <a:gd name="connsiteX4" fmla="*/ 30 w 83200"/>
                      <a:gd name="connsiteY4" fmla="*/ 0 h 215554"/>
                      <a:gd name="connsiteX0" fmla="*/ 62 w 83232"/>
                      <a:gd name="connsiteY0" fmla="*/ 0 h 216064"/>
                      <a:gd name="connsiteX1" fmla="*/ 83232 w 83232"/>
                      <a:gd name="connsiteY1" fmla="*/ 0 h 216064"/>
                      <a:gd name="connsiteX2" fmla="*/ 81454 w 83232"/>
                      <a:gd name="connsiteY2" fmla="*/ 213788 h 216064"/>
                      <a:gd name="connsiteX3" fmla="*/ 4518 w 83232"/>
                      <a:gd name="connsiteY3" fmla="*/ 198511 h 216064"/>
                      <a:gd name="connsiteX4" fmla="*/ 62 w 83232"/>
                      <a:gd name="connsiteY4" fmla="*/ 0 h 216064"/>
                      <a:gd name="connsiteX0" fmla="*/ 62 w 83232"/>
                      <a:gd name="connsiteY0" fmla="*/ 0 h 216064"/>
                      <a:gd name="connsiteX1" fmla="*/ 83232 w 83232"/>
                      <a:gd name="connsiteY1" fmla="*/ 0 h 216064"/>
                      <a:gd name="connsiteX2" fmla="*/ 81454 w 83232"/>
                      <a:gd name="connsiteY2" fmla="*/ 213788 h 216064"/>
                      <a:gd name="connsiteX3" fmla="*/ 4518 w 83232"/>
                      <a:gd name="connsiteY3" fmla="*/ 198511 h 216064"/>
                      <a:gd name="connsiteX4" fmla="*/ 62 w 83232"/>
                      <a:gd name="connsiteY4" fmla="*/ 0 h 216064"/>
                      <a:gd name="connsiteX0" fmla="*/ 62 w 85710"/>
                      <a:gd name="connsiteY0" fmla="*/ 0 h 210517"/>
                      <a:gd name="connsiteX1" fmla="*/ 83232 w 85710"/>
                      <a:gd name="connsiteY1" fmla="*/ 0 h 210517"/>
                      <a:gd name="connsiteX2" fmla="*/ 85644 w 85710"/>
                      <a:gd name="connsiteY2" fmla="*/ 207577 h 210517"/>
                      <a:gd name="connsiteX3" fmla="*/ 4518 w 85710"/>
                      <a:gd name="connsiteY3" fmla="*/ 198511 h 210517"/>
                      <a:gd name="connsiteX4" fmla="*/ 62 w 85710"/>
                      <a:gd name="connsiteY4" fmla="*/ 0 h 210517"/>
                      <a:gd name="connsiteX0" fmla="*/ 62 w 85710"/>
                      <a:gd name="connsiteY0" fmla="*/ 0 h 207577"/>
                      <a:gd name="connsiteX1" fmla="*/ 83232 w 85710"/>
                      <a:gd name="connsiteY1" fmla="*/ 0 h 207577"/>
                      <a:gd name="connsiteX2" fmla="*/ 85644 w 85710"/>
                      <a:gd name="connsiteY2" fmla="*/ 207577 h 207577"/>
                      <a:gd name="connsiteX3" fmla="*/ 4518 w 85710"/>
                      <a:gd name="connsiteY3" fmla="*/ 198511 h 207577"/>
                      <a:gd name="connsiteX4" fmla="*/ 62 w 85710"/>
                      <a:gd name="connsiteY4" fmla="*/ 0 h 207577"/>
                      <a:gd name="connsiteX0" fmla="*/ 62 w 85206"/>
                      <a:gd name="connsiteY0" fmla="*/ 0 h 200370"/>
                      <a:gd name="connsiteX1" fmla="*/ 83232 w 85206"/>
                      <a:gd name="connsiteY1" fmla="*/ 0 h 200370"/>
                      <a:gd name="connsiteX2" fmla="*/ 85130 w 85206"/>
                      <a:gd name="connsiteY2" fmla="*/ 200185 h 200370"/>
                      <a:gd name="connsiteX3" fmla="*/ 4518 w 85206"/>
                      <a:gd name="connsiteY3" fmla="*/ 198511 h 200370"/>
                      <a:gd name="connsiteX4" fmla="*/ 62 w 85206"/>
                      <a:gd name="connsiteY4" fmla="*/ 0 h 200370"/>
                      <a:gd name="connsiteX0" fmla="*/ 53 w 85197"/>
                      <a:gd name="connsiteY0" fmla="*/ 0 h 200185"/>
                      <a:gd name="connsiteX1" fmla="*/ 83223 w 85197"/>
                      <a:gd name="connsiteY1" fmla="*/ 0 h 200185"/>
                      <a:gd name="connsiteX2" fmla="*/ 85121 w 85197"/>
                      <a:gd name="connsiteY2" fmla="*/ 200185 h 200185"/>
                      <a:gd name="connsiteX3" fmla="*/ 5733 w 85197"/>
                      <a:gd name="connsiteY3" fmla="*/ 193977 h 200185"/>
                      <a:gd name="connsiteX4" fmla="*/ 53 w 85197"/>
                      <a:gd name="connsiteY4" fmla="*/ 0 h 200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97" h="200185">
                        <a:moveTo>
                          <a:pt x="53" y="0"/>
                        </a:moveTo>
                        <a:lnTo>
                          <a:pt x="83223" y="0"/>
                        </a:lnTo>
                        <a:cubicBezTo>
                          <a:pt x="82630" y="68805"/>
                          <a:pt x="85714" y="131380"/>
                          <a:pt x="85121" y="200185"/>
                        </a:cubicBezTo>
                        <a:cubicBezTo>
                          <a:pt x="35567" y="198982"/>
                          <a:pt x="32722" y="197719"/>
                          <a:pt x="5733" y="193977"/>
                        </a:cubicBezTo>
                        <a:cubicBezTo>
                          <a:pt x="6461" y="125992"/>
                          <a:pt x="-675" y="67985"/>
                          <a:pt x="5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Rectangle 29">
                    <a:extLst>
                      <a:ext uri="{FF2B5EF4-FFF2-40B4-BE49-F238E27FC236}">
                        <a16:creationId xmlns:a16="http://schemas.microsoft.com/office/drawing/2014/main" id="{D5BC434F-F1B9-4A8C-839C-8B2FD05CA1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07484" y="3530067"/>
                    <a:ext cx="40781" cy="115518"/>
                  </a:xfrm>
                  <a:custGeom>
                    <a:avLst/>
                    <a:gdLst>
                      <a:gd name="connsiteX0" fmla="*/ 0 w 85628"/>
                      <a:gd name="connsiteY0" fmla="*/ 0 h 914400"/>
                      <a:gd name="connsiteX1" fmla="*/ 85628 w 85628"/>
                      <a:gd name="connsiteY1" fmla="*/ 0 h 914400"/>
                      <a:gd name="connsiteX2" fmla="*/ 85628 w 85628"/>
                      <a:gd name="connsiteY2" fmla="*/ 914400 h 914400"/>
                      <a:gd name="connsiteX3" fmla="*/ 0 w 85628"/>
                      <a:gd name="connsiteY3" fmla="*/ 914400 h 914400"/>
                      <a:gd name="connsiteX4" fmla="*/ 0 w 85628"/>
                      <a:gd name="connsiteY4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7811 w 87811"/>
                      <a:gd name="connsiteY2" fmla="*/ 914400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87811 w 87811"/>
                      <a:gd name="connsiteY3" fmla="*/ 914400 h 914400"/>
                      <a:gd name="connsiteX4" fmla="*/ 2183 w 87811"/>
                      <a:gd name="connsiteY4" fmla="*/ 914400 h 914400"/>
                      <a:gd name="connsiteX5" fmla="*/ 0 w 87811"/>
                      <a:gd name="connsiteY5" fmla="*/ 203956 h 914400"/>
                      <a:gd name="connsiteX6" fmla="*/ 2183 w 87811"/>
                      <a:gd name="connsiteY6" fmla="*/ 0 h 914400"/>
                      <a:gd name="connsiteX0" fmla="*/ 2183 w 87811"/>
                      <a:gd name="connsiteY0" fmla="*/ 0 h 914400"/>
                      <a:gd name="connsiteX1" fmla="*/ 87811 w 87811"/>
                      <a:gd name="connsiteY1" fmla="*/ 0 h 914400"/>
                      <a:gd name="connsiteX2" fmla="*/ 86033 w 87811"/>
                      <a:gd name="connsiteY2" fmla="*/ 206414 h 914400"/>
                      <a:gd name="connsiteX3" fmla="*/ 2183 w 87811"/>
                      <a:gd name="connsiteY3" fmla="*/ 914400 h 914400"/>
                      <a:gd name="connsiteX4" fmla="*/ 0 w 87811"/>
                      <a:gd name="connsiteY4" fmla="*/ 203956 h 914400"/>
                      <a:gd name="connsiteX5" fmla="*/ 2183 w 87811"/>
                      <a:gd name="connsiteY5" fmla="*/ 0 h 914400"/>
                      <a:gd name="connsiteX0" fmla="*/ 2183 w 87811"/>
                      <a:gd name="connsiteY0" fmla="*/ 0 h 230860"/>
                      <a:gd name="connsiteX1" fmla="*/ 87811 w 87811"/>
                      <a:gd name="connsiteY1" fmla="*/ 0 h 230860"/>
                      <a:gd name="connsiteX2" fmla="*/ 86033 w 87811"/>
                      <a:gd name="connsiteY2" fmla="*/ 206414 h 230860"/>
                      <a:gd name="connsiteX3" fmla="*/ 0 w 87811"/>
                      <a:gd name="connsiteY3" fmla="*/ 203956 h 230860"/>
                      <a:gd name="connsiteX4" fmla="*/ 2183 w 87811"/>
                      <a:gd name="connsiteY4" fmla="*/ 0 h 230860"/>
                      <a:gd name="connsiteX0" fmla="*/ 2183 w 87811"/>
                      <a:gd name="connsiteY0" fmla="*/ 0 h 219944"/>
                      <a:gd name="connsiteX1" fmla="*/ 87811 w 87811"/>
                      <a:gd name="connsiteY1" fmla="*/ 0 h 219944"/>
                      <a:gd name="connsiteX2" fmla="*/ 86033 w 87811"/>
                      <a:gd name="connsiteY2" fmla="*/ 206414 h 219944"/>
                      <a:gd name="connsiteX3" fmla="*/ 0 w 87811"/>
                      <a:gd name="connsiteY3" fmla="*/ 203956 h 219944"/>
                      <a:gd name="connsiteX4" fmla="*/ 2183 w 87811"/>
                      <a:gd name="connsiteY4" fmla="*/ 0 h 219944"/>
                      <a:gd name="connsiteX0" fmla="*/ 2183 w 87811"/>
                      <a:gd name="connsiteY0" fmla="*/ 0 h 206707"/>
                      <a:gd name="connsiteX1" fmla="*/ 87811 w 87811"/>
                      <a:gd name="connsiteY1" fmla="*/ 0 h 206707"/>
                      <a:gd name="connsiteX2" fmla="*/ 86033 w 87811"/>
                      <a:gd name="connsiteY2" fmla="*/ 206414 h 206707"/>
                      <a:gd name="connsiteX3" fmla="*/ 0 w 87811"/>
                      <a:gd name="connsiteY3" fmla="*/ 203956 h 206707"/>
                      <a:gd name="connsiteX4" fmla="*/ 2183 w 87811"/>
                      <a:gd name="connsiteY4" fmla="*/ 0 h 206707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6033 w 87811"/>
                      <a:gd name="connsiteY2" fmla="*/ 206414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539"/>
                      <a:gd name="connsiteX1" fmla="*/ 87811 w 87811"/>
                      <a:gd name="connsiteY1" fmla="*/ 0 h 216539"/>
                      <a:gd name="connsiteX2" fmla="*/ 83575 w 87811"/>
                      <a:gd name="connsiteY2" fmla="*/ 216246 h 216539"/>
                      <a:gd name="connsiteX3" fmla="*/ 0 w 87811"/>
                      <a:gd name="connsiteY3" fmla="*/ 213788 h 216539"/>
                      <a:gd name="connsiteX4" fmla="*/ 2183 w 87811"/>
                      <a:gd name="connsiteY4" fmla="*/ 0 h 216539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6246"/>
                      <a:gd name="connsiteX1" fmla="*/ 87811 w 87811"/>
                      <a:gd name="connsiteY1" fmla="*/ 0 h 216246"/>
                      <a:gd name="connsiteX2" fmla="*/ 83575 w 87811"/>
                      <a:gd name="connsiteY2" fmla="*/ 216246 h 216246"/>
                      <a:gd name="connsiteX3" fmla="*/ 0 w 87811"/>
                      <a:gd name="connsiteY3" fmla="*/ 213788 h 216246"/>
                      <a:gd name="connsiteX4" fmla="*/ 2183 w 87811"/>
                      <a:gd name="connsiteY4" fmla="*/ 0 h 216246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7811"/>
                      <a:gd name="connsiteY0" fmla="*/ 0 h 213788"/>
                      <a:gd name="connsiteX1" fmla="*/ 87811 w 87811"/>
                      <a:gd name="connsiteY1" fmla="*/ 0 h 213788"/>
                      <a:gd name="connsiteX2" fmla="*/ 83575 w 87811"/>
                      <a:gd name="connsiteY2" fmla="*/ 211330 h 213788"/>
                      <a:gd name="connsiteX3" fmla="*/ 0 w 87811"/>
                      <a:gd name="connsiteY3" fmla="*/ 213788 h 213788"/>
                      <a:gd name="connsiteX4" fmla="*/ 2183 w 87811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1330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246"/>
                      <a:gd name="connsiteX1" fmla="*/ 85353 w 85353"/>
                      <a:gd name="connsiteY1" fmla="*/ 0 h 216246"/>
                      <a:gd name="connsiteX2" fmla="*/ 83575 w 85353"/>
                      <a:gd name="connsiteY2" fmla="*/ 216246 h 216246"/>
                      <a:gd name="connsiteX3" fmla="*/ 0 w 85353"/>
                      <a:gd name="connsiteY3" fmla="*/ 213788 h 216246"/>
                      <a:gd name="connsiteX4" fmla="*/ 2183 w 85353"/>
                      <a:gd name="connsiteY4" fmla="*/ 0 h 216246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6444"/>
                      <a:gd name="connsiteX1" fmla="*/ 85353 w 85353"/>
                      <a:gd name="connsiteY1" fmla="*/ 0 h 216444"/>
                      <a:gd name="connsiteX2" fmla="*/ 83575 w 85353"/>
                      <a:gd name="connsiteY2" fmla="*/ 213788 h 216444"/>
                      <a:gd name="connsiteX3" fmla="*/ 0 w 85353"/>
                      <a:gd name="connsiteY3" fmla="*/ 213788 h 216444"/>
                      <a:gd name="connsiteX4" fmla="*/ 2183 w 85353"/>
                      <a:gd name="connsiteY4" fmla="*/ 0 h 216444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13788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07162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2183 w 85353"/>
                      <a:gd name="connsiteY0" fmla="*/ 0 h 213788"/>
                      <a:gd name="connsiteX1" fmla="*/ 85353 w 85353"/>
                      <a:gd name="connsiteY1" fmla="*/ 0 h 213788"/>
                      <a:gd name="connsiteX2" fmla="*/ 83575 w 85353"/>
                      <a:gd name="connsiteY2" fmla="*/ 207162 h 213788"/>
                      <a:gd name="connsiteX3" fmla="*/ 0 w 85353"/>
                      <a:gd name="connsiteY3" fmla="*/ 213788 h 213788"/>
                      <a:gd name="connsiteX4" fmla="*/ 2183 w 85353"/>
                      <a:gd name="connsiteY4" fmla="*/ 0 h 213788"/>
                      <a:gd name="connsiteX0" fmla="*/ 5910 w 89080"/>
                      <a:gd name="connsiteY0" fmla="*/ 0 h 208396"/>
                      <a:gd name="connsiteX1" fmla="*/ 89080 w 89080"/>
                      <a:gd name="connsiteY1" fmla="*/ 0 h 208396"/>
                      <a:gd name="connsiteX2" fmla="*/ 87302 w 89080"/>
                      <a:gd name="connsiteY2" fmla="*/ 207162 h 208396"/>
                      <a:gd name="connsiteX3" fmla="*/ 0 w 89080"/>
                      <a:gd name="connsiteY3" fmla="*/ 207162 h 208396"/>
                      <a:gd name="connsiteX4" fmla="*/ 5910 w 89080"/>
                      <a:gd name="connsiteY4" fmla="*/ 0 h 208396"/>
                      <a:gd name="connsiteX0" fmla="*/ 57 w 83227"/>
                      <a:gd name="connsiteY0" fmla="*/ 0 h 208396"/>
                      <a:gd name="connsiteX1" fmla="*/ 83227 w 83227"/>
                      <a:gd name="connsiteY1" fmla="*/ 0 h 208396"/>
                      <a:gd name="connsiteX2" fmla="*/ 81449 w 83227"/>
                      <a:gd name="connsiteY2" fmla="*/ 207162 h 208396"/>
                      <a:gd name="connsiteX3" fmla="*/ 5328 w 83227"/>
                      <a:gd name="connsiteY3" fmla="*/ 207165 h 208396"/>
                      <a:gd name="connsiteX4" fmla="*/ 57 w 83227"/>
                      <a:gd name="connsiteY4" fmla="*/ 0 h 208396"/>
                      <a:gd name="connsiteX0" fmla="*/ 2183 w 85353"/>
                      <a:gd name="connsiteY0" fmla="*/ 0 h 208396"/>
                      <a:gd name="connsiteX1" fmla="*/ 85353 w 85353"/>
                      <a:gd name="connsiteY1" fmla="*/ 0 h 208396"/>
                      <a:gd name="connsiteX2" fmla="*/ 83575 w 85353"/>
                      <a:gd name="connsiteY2" fmla="*/ 207162 h 208396"/>
                      <a:gd name="connsiteX3" fmla="*/ 0 w 85353"/>
                      <a:gd name="connsiteY3" fmla="*/ 207165 h 208396"/>
                      <a:gd name="connsiteX4" fmla="*/ 2183 w 85353"/>
                      <a:gd name="connsiteY4" fmla="*/ 0 h 208396"/>
                      <a:gd name="connsiteX0" fmla="*/ 2183 w 85353"/>
                      <a:gd name="connsiteY0" fmla="*/ 0 h 207852"/>
                      <a:gd name="connsiteX1" fmla="*/ 85353 w 85353"/>
                      <a:gd name="connsiteY1" fmla="*/ 0 h 207852"/>
                      <a:gd name="connsiteX2" fmla="*/ 83575 w 85353"/>
                      <a:gd name="connsiteY2" fmla="*/ 207162 h 207852"/>
                      <a:gd name="connsiteX3" fmla="*/ 0 w 85353"/>
                      <a:gd name="connsiteY3" fmla="*/ 200539 h 207852"/>
                      <a:gd name="connsiteX4" fmla="*/ 2183 w 85353"/>
                      <a:gd name="connsiteY4" fmla="*/ 0 h 207852"/>
                      <a:gd name="connsiteX0" fmla="*/ 2183 w 85353"/>
                      <a:gd name="connsiteY0" fmla="*/ 0 h 208396"/>
                      <a:gd name="connsiteX1" fmla="*/ 85353 w 85353"/>
                      <a:gd name="connsiteY1" fmla="*/ 0 h 208396"/>
                      <a:gd name="connsiteX2" fmla="*/ 83575 w 85353"/>
                      <a:gd name="connsiteY2" fmla="*/ 207162 h 208396"/>
                      <a:gd name="connsiteX3" fmla="*/ 0 w 85353"/>
                      <a:gd name="connsiteY3" fmla="*/ 207165 h 208396"/>
                      <a:gd name="connsiteX4" fmla="*/ 2183 w 85353"/>
                      <a:gd name="connsiteY4" fmla="*/ 0 h 208396"/>
                      <a:gd name="connsiteX0" fmla="*/ 2183 w 85353"/>
                      <a:gd name="connsiteY0" fmla="*/ 0 h 208396"/>
                      <a:gd name="connsiteX1" fmla="*/ 85353 w 85353"/>
                      <a:gd name="connsiteY1" fmla="*/ 0 h 208396"/>
                      <a:gd name="connsiteX2" fmla="*/ 83575 w 85353"/>
                      <a:gd name="connsiteY2" fmla="*/ 207162 h 208396"/>
                      <a:gd name="connsiteX3" fmla="*/ 0 w 85353"/>
                      <a:gd name="connsiteY3" fmla="*/ 207165 h 208396"/>
                      <a:gd name="connsiteX4" fmla="*/ 2183 w 85353"/>
                      <a:gd name="connsiteY4" fmla="*/ 0 h 208396"/>
                      <a:gd name="connsiteX0" fmla="*/ 5132 w 88302"/>
                      <a:gd name="connsiteY0" fmla="*/ 0 h 217645"/>
                      <a:gd name="connsiteX1" fmla="*/ 88302 w 88302"/>
                      <a:gd name="connsiteY1" fmla="*/ 0 h 217645"/>
                      <a:gd name="connsiteX2" fmla="*/ 86524 w 88302"/>
                      <a:gd name="connsiteY2" fmla="*/ 207162 h 217645"/>
                      <a:gd name="connsiteX3" fmla="*/ 0 w 88302"/>
                      <a:gd name="connsiteY3" fmla="*/ 217645 h 217645"/>
                      <a:gd name="connsiteX4" fmla="*/ 5132 w 88302"/>
                      <a:gd name="connsiteY4" fmla="*/ 0 h 217645"/>
                      <a:gd name="connsiteX0" fmla="*/ 2184 w 85354"/>
                      <a:gd name="connsiteY0" fmla="*/ 0 h 217645"/>
                      <a:gd name="connsiteX1" fmla="*/ 85354 w 85354"/>
                      <a:gd name="connsiteY1" fmla="*/ 0 h 217645"/>
                      <a:gd name="connsiteX2" fmla="*/ 83576 w 85354"/>
                      <a:gd name="connsiteY2" fmla="*/ 207162 h 217645"/>
                      <a:gd name="connsiteX3" fmla="*/ 0 w 85354"/>
                      <a:gd name="connsiteY3" fmla="*/ 217645 h 217645"/>
                      <a:gd name="connsiteX4" fmla="*/ 2184 w 85354"/>
                      <a:gd name="connsiteY4" fmla="*/ 0 h 217645"/>
                      <a:gd name="connsiteX0" fmla="*/ 2184 w 85354"/>
                      <a:gd name="connsiteY0" fmla="*/ 0 h 209785"/>
                      <a:gd name="connsiteX1" fmla="*/ 85354 w 85354"/>
                      <a:gd name="connsiteY1" fmla="*/ 0 h 209785"/>
                      <a:gd name="connsiteX2" fmla="*/ 83576 w 85354"/>
                      <a:gd name="connsiteY2" fmla="*/ 207162 h 209785"/>
                      <a:gd name="connsiteX3" fmla="*/ 0 w 85354"/>
                      <a:gd name="connsiteY3" fmla="*/ 209785 h 209785"/>
                      <a:gd name="connsiteX4" fmla="*/ 2184 w 85354"/>
                      <a:gd name="connsiteY4" fmla="*/ 0 h 209785"/>
                      <a:gd name="connsiteX0" fmla="*/ 149 w 83319"/>
                      <a:gd name="connsiteY0" fmla="*/ 0 h 209785"/>
                      <a:gd name="connsiteX1" fmla="*/ 83319 w 83319"/>
                      <a:gd name="connsiteY1" fmla="*/ 0 h 209785"/>
                      <a:gd name="connsiteX2" fmla="*/ 81541 w 83319"/>
                      <a:gd name="connsiteY2" fmla="*/ 207162 h 209785"/>
                      <a:gd name="connsiteX3" fmla="*/ 913 w 83319"/>
                      <a:gd name="connsiteY3" fmla="*/ 209785 h 209785"/>
                      <a:gd name="connsiteX4" fmla="*/ 149 w 83319"/>
                      <a:gd name="connsiteY4" fmla="*/ 0 h 20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319" h="209785">
                        <a:moveTo>
                          <a:pt x="149" y="0"/>
                        </a:moveTo>
                        <a:lnTo>
                          <a:pt x="83319" y="0"/>
                        </a:lnTo>
                        <a:cubicBezTo>
                          <a:pt x="82726" y="68805"/>
                          <a:pt x="82134" y="138357"/>
                          <a:pt x="81541" y="207162"/>
                        </a:cubicBezTo>
                        <a:cubicBezTo>
                          <a:pt x="42405" y="210909"/>
                          <a:pt x="32094" y="207316"/>
                          <a:pt x="913" y="209785"/>
                        </a:cubicBezTo>
                        <a:cubicBezTo>
                          <a:pt x="1641" y="141800"/>
                          <a:pt x="-579" y="67985"/>
                          <a:pt x="14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Freeform 79">
                    <a:extLst>
                      <a:ext uri="{FF2B5EF4-FFF2-40B4-BE49-F238E27FC236}">
                        <a16:creationId xmlns:a16="http://schemas.microsoft.com/office/drawing/2014/main" id="{4AACEB56-7C54-4187-84B4-AF57A50D9204}"/>
                      </a:ext>
                    </a:extLst>
                  </p:cNvPr>
                  <p:cNvSpPr/>
                  <p:nvPr/>
                </p:nvSpPr>
                <p:spPr>
                  <a:xfrm>
                    <a:off x="4434194" y="3409213"/>
                    <a:ext cx="370479" cy="535867"/>
                  </a:xfrm>
                  <a:custGeom>
                    <a:avLst/>
                    <a:gdLst>
                      <a:gd name="connsiteX0" fmla="*/ 501650 w 672804"/>
                      <a:gd name="connsiteY0" fmla="*/ 844602 h 973154"/>
                      <a:gd name="connsiteX1" fmla="*/ 170410 w 672804"/>
                      <a:gd name="connsiteY1" fmla="*/ 873581 h 973154"/>
                      <a:gd name="connsiteX2" fmla="*/ 172982 w 672804"/>
                      <a:gd name="connsiteY2" fmla="*/ 902978 h 973154"/>
                      <a:gd name="connsiteX3" fmla="*/ 504221 w 672804"/>
                      <a:gd name="connsiteY3" fmla="*/ 873998 h 973154"/>
                      <a:gd name="connsiteX4" fmla="*/ 506562 w 672804"/>
                      <a:gd name="connsiteY4" fmla="*/ 724156 h 973154"/>
                      <a:gd name="connsiteX5" fmla="*/ 175322 w 672804"/>
                      <a:gd name="connsiteY5" fmla="*/ 753135 h 973154"/>
                      <a:gd name="connsiteX6" fmla="*/ 177894 w 672804"/>
                      <a:gd name="connsiteY6" fmla="*/ 782532 h 973154"/>
                      <a:gd name="connsiteX7" fmla="*/ 509133 w 672804"/>
                      <a:gd name="connsiteY7" fmla="*/ 753552 h 973154"/>
                      <a:gd name="connsiteX8" fmla="*/ 336402 w 672804"/>
                      <a:gd name="connsiteY8" fmla="*/ 0 h 973154"/>
                      <a:gd name="connsiteX9" fmla="*/ 672804 w 672804"/>
                      <a:gd name="connsiteY9" fmla="*/ 336402 h 973154"/>
                      <a:gd name="connsiteX10" fmla="*/ 524488 w 672804"/>
                      <a:gd name="connsiteY10" fmla="*/ 615352 h 973154"/>
                      <a:gd name="connsiteX11" fmla="*/ 517305 w 672804"/>
                      <a:gd name="connsiteY11" fmla="*/ 619251 h 973154"/>
                      <a:gd name="connsiteX12" fmla="*/ 517305 w 672804"/>
                      <a:gd name="connsiteY12" fmla="*/ 657079 h 973154"/>
                      <a:gd name="connsiteX13" fmla="*/ 552958 w 672804"/>
                      <a:gd name="connsiteY13" fmla="*/ 654050 h 973154"/>
                      <a:gd name="connsiteX14" fmla="*/ 567281 w 672804"/>
                      <a:gd name="connsiteY14" fmla="*/ 793557 h 973154"/>
                      <a:gd name="connsiteX15" fmla="*/ 541958 w 672804"/>
                      <a:gd name="connsiteY15" fmla="*/ 936266 h 973154"/>
                      <a:gd name="connsiteX16" fmla="*/ 134500 w 672804"/>
                      <a:gd name="connsiteY16" fmla="*/ 973154 h 973154"/>
                      <a:gd name="connsiteX17" fmla="*/ 129003 w 672804"/>
                      <a:gd name="connsiteY17" fmla="*/ 830569 h 973154"/>
                      <a:gd name="connsiteX18" fmla="*/ 126136 w 672804"/>
                      <a:gd name="connsiteY18" fmla="*/ 690309 h 973154"/>
                      <a:gd name="connsiteX19" fmla="*/ 163673 w 672804"/>
                      <a:gd name="connsiteY19" fmla="*/ 687120 h 973154"/>
                      <a:gd name="connsiteX20" fmla="*/ 163673 w 672804"/>
                      <a:gd name="connsiteY20" fmla="*/ 623687 h 973154"/>
                      <a:gd name="connsiteX21" fmla="*/ 148316 w 672804"/>
                      <a:gd name="connsiteY21" fmla="*/ 615352 h 973154"/>
                      <a:gd name="connsiteX22" fmla="*/ 0 w 672804"/>
                      <a:gd name="connsiteY22" fmla="*/ 336402 h 973154"/>
                      <a:gd name="connsiteX23" fmla="*/ 336402 w 672804"/>
                      <a:gd name="connsiteY23" fmla="*/ 0 h 97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72804" h="973154">
                        <a:moveTo>
                          <a:pt x="501650" y="844602"/>
                        </a:moveTo>
                        <a:lnTo>
                          <a:pt x="170410" y="873581"/>
                        </a:lnTo>
                        <a:lnTo>
                          <a:pt x="172982" y="902978"/>
                        </a:lnTo>
                        <a:lnTo>
                          <a:pt x="504221" y="873998"/>
                        </a:lnTo>
                        <a:close/>
                        <a:moveTo>
                          <a:pt x="506562" y="724156"/>
                        </a:moveTo>
                        <a:lnTo>
                          <a:pt x="175322" y="753135"/>
                        </a:lnTo>
                        <a:lnTo>
                          <a:pt x="177894" y="782532"/>
                        </a:lnTo>
                        <a:lnTo>
                          <a:pt x="509133" y="753552"/>
                        </a:lnTo>
                        <a:close/>
                        <a:moveTo>
                          <a:pt x="336402" y="0"/>
                        </a:moveTo>
                        <a:cubicBezTo>
                          <a:pt x="522192" y="0"/>
                          <a:pt x="672804" y="150612"/>
                          <a:pt x="672804" y="336402"/>
                        </a:cubicBezTo>
                        <a:cubicBezTo>
                          <a:pt x="672804" y="452521"/>
                          <a:pt x="613971" y="554898"/>
                          <a:pt x="524488" y="615352"/>
                        </a:cubicBezTo>
                        <a:lnTo>
                          <a:pt x="517305" y="619251"/>
                        </a:lnTo>
                        <a:lnTo>
                          <a:pt x="517305" y="657079"/>
                        </a:lnTo>
                        <a:lnTo>
                          <a:pt x="552958" y="654050"/>
                        </a:lnTo>
                        <a:cubicBezTo>
                          <a:pt x="587228" y="683347"/>
                          <a:pt x="611665" y="754428"/>
                          <a:pt x="567281" y="793557"/>
                        </a:cubicBezTo>
                        <a:cubicBezTo>
                          <a:pt x="607999" y="843586"/>
                          <a:pt x="594645" y="925571"/>
                          <a:pt x="541958" y="936266"/>
                        </a:cubicBezTo>
                        <a:lnTo>
                          <a:pt x="134500" y="973154"/>
                        </a:lnTo>
                        <a:cubicBezTo>
                          <a:pt x="103990" y="937916"/>
                          <a:pt x="83314" y="863347"/>
                          <a:pt x="129003" y="830569"/>
                        </a:cubicBezTo>
                        <a:cubicBezTo>
                          <a:pt x="88719" y="788732"/>
                          <a:pt x="104972" y="729688"/>
                          <a:pt x="126136" y="690309"/>
                        </a:cubicBezTo>
                        <a:lnTo>
                          <a:pt x="163673" y="687120"/>
                        </a:lnTo>
                        <a:lnTo>
                          <a:pt x="163673" y="623687"/>
                        </a:lnTo>
                        <a:lnTo>
                          <a:pt x="148316" y="615352"/>
                        </a:lnTo>
                        <a:cubicBezTo>
                          <a:pt x="58833" y="554898"/>
                          <a:pt x="0" y="452521"/>
                          <a:pt x="0" y="336402"/>
                        </a:cubicBezTo>
                        <a:cubicBezTo>
                          <a:pt x="0" y="150612"/>
                          <a:pt x="150612" y="0"/>
                          <a:pt x="33640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Rectangle 40">
                    <a:extLst>
                      <a:ext uri="{FF2B5EF4-FFF2-40B4-BE49-F238E27FC236}">
                        <a16:creationId xmlns:a16="http://schemas.microsoft.com/office/drawing/2014/main" id="{44FBBE6A-DC58-48C5-A6F1-DBD52C1BFC95}"/>
                      </a:ext>
                    </a:extLst>
                  </p:cNvPr>
                  <p:cNvSpPr/>
                  <p:nvPr/>
                </p:nvSpPr>
                <p:spPr>
                  <a:xfrm rot="21351274">
                    <a:off x="4569059" y="3959511"/>
                    <a:ext cx="110614" cy="52952"/>
                  </a:xfrm>
                  <a:custGeom>
                    <a:avLst/>
                    <a:gdLst>
                      <a:gd name="connsiteX0" fmla="*/ 0 w 200879"/>
                      <a:gd name="connsiteY0" fmla="*/ 0 h 96906"/>
                      <a:gd name="connsiteX1" fmla="*/ 200879 w 200879"/>
                      <a:gd name="connsiteY1" fmla="*/ 0 h 96906"/>
                      <a:gd name="connsiteX2" fmla="*/ 200879 w 200879"/>
                      <a:gd name="connsiteY2" fmla="*/ 96906 h 96906"/>
                      <a:gd name="connsiteX3" fmla="*/ 0 w 200879"/>
                      <a:gd name="connsiteY3" fmla="*/ 96906 h 96906"/>
                      <a:gd name="connsiteX4" fmla="*/ 0 w 200879"/>
                      <a:gd name="connsiteY4" fmla="*/ 0 h 96906"/>
                      <a:gd name="connsiteX0" fmla="*/ 0 w 200879"/>
                      <a:gd name="connsiteY0" fmla="*/ 0 h 100386"/>
                      <a:gd name="connsiteX1" fmla="*/ 200879 w 200879"/>
                      <a:gd name="connsiteY1" fmla="*/ 0 h 100386"/>
                      <a:gd name="connsiteX2" fmla="*/ 200879 w 200879"/>
                      <a:gd name="connsiteY2" fmla="*/ 96906 h 100386"/>
                      <a:gd name="connsiteX3" fmla="*/ 81815 w 200879"/>
                      <a:gd name="connsiteY3" fmla="*/ 100386 h 100386"/>
                      <a:gd name="connsiteX4" fmla="*/ 0 w 200879"/>
                      <a:gd name="connsiteY4" fmla="*/ 96906 h 100386"/>
                      <a:gd name="connsiteX5" fmla="*/ 0 w 200879"/>
                      <a:gd name="connsiteY5" fmla="*/ 0 h 100386"/>
                      <a:gd name="connsiteX0" fmla="*/ 0 w 200879"/>
                      <a:gd name="connsiteY0" fmla="*/ 0 h 100386"/>
                      <a:gd name="connsiteX1" fmla="*/ 200879 w 200879"/>
                      <a:gd name="connsiteY1" fmla="*/ 0 h 100386"/>
                      <a:gd name="connsiteX2" fmla="*/ 200879 w 200879"/>
                      <a:gd name="connsiteY2" fmla="*/ 96906 h 100386"/>
                      <a:gd name="connsiteX3" fmla="*/ 81815 w 200879"/>
                      <a:gd name="connsiteY3" fmla="*/ 100386 h 100386"/>
                      <a:gd name="connsiteX4" fmla="*/ 0 w 200879"/>
                      <a:gd name="connsiteY4" fmla="*/ 0 h 100386"/>
                      <a:gd name="connsiteX0" fmla="*/ 0 w 200879"/>
                      <a:gd name="connsiteY0" fmla="*/ 0 h 100386"/>
                      <a:gd name="connsiteX1" fmla="*/ 200879 w 200879"/>
                      <a:gd name="connsiteY1" fmla="*/ 0 h 100386"/>
                      <a:gd name="connsiteX2" fmla="*/ 81815 w 200879"/>
                      <a:gd name="connsiteY2" fmla="*/ 100386 h 100386"/>
                      <a:gd name="connsiteX3" fmla="*/ 0 w 200879"/>
                      <a:gd name="connsiteY3" fmla="*/ 0 h 100386"/>
                      <a:gd name="connsiteX0" fmla="*/ 0 w 200879"/>
                      <a:gd name="connsiteY0" fmla="*/ 0 h 93209"/>
                      <a:gd name="connsiteX1" fmla="*/ 200879 w 200879"/>
                      <a:gd name="connsiteY1" fmla="*/ 0 h 93209"/>
                      <a:gd name="connsiteX2" fmla="*/ 84800 w 200879"/>
                      <a:gd name="connsiteY2" fmla="*/ 93209 h 93209"/>
                      <a:gd name="connsiteX3" fmla="*/ 0 w 200879"/>
                      <a:gd name="connsiteY3" fmla="*/ 0 h 93209"/>
                      <a:gd name="connsiteX0" fmla="*/ 0 w 200879"/>
                      <a:gd name="connsiteY0" fmla="*/ 0 h 94796"/>
                      <a:gd name="connsiteX1" fmla="*/ 200879 w 200879"/>
                      <a:gd name="connsiteY1" fmla="*/ 0 h 94796"/>
                      <a:gd name="connsiteX2" fmla="*/ 84800 w 200879"/>
                      <a:gd name="connsiteY2" fmla="*/ 93209 h 94796"/>
                      <a:gd name="connsiteX3" fmla="*/ 0 w 200879"/>
                      <a:gd name="connsiteY3" fmla="*/ 0 h 94796"/>
                      <a:gd name="connsiteX0" fmla="*/ 0 w 200879"/>
                      <a:gd name="connsiteY0" fmla="*/ 0 h 95810"/>
                      <a:gd name="connsiteX1" fmla="*/ 200879 w 200879"/>
                      <a:gd name="connsiteY1" fmla="*/ 0 h 95810"/>
                      <a:gd name="connsiteX2" fmla="*/ 84800 w 200879"/>
                      <a:gd name="connsiteY2" fmla="*/ 93209 h 95810"/>
                      <a:gd name="connsiteX3" fmla="*/ 0 w 200879"/>
                      <a:gd name="connsiteY3" fmla="*/ 0 h 95810"/>
                      <a:gd name="connsiteX0" fmla="*/ 0 w 200879"/>
                      <a:gd name="connsiteY0" fmla="*/ 0 h 95810"/>
                      <a:gd name="connsiteX1" fmla="*/ 200879 w 200879"/>
                      <a:gd name="connsiteY1" fmla="*/ 0 h 95810"/>
                      <a:gd name="connsiteX2" fmla="*/ 84800 w 200879"/>
                      <a:gd name="connsiteY2" fmla="*/ 93209 h 95810"/>
                      <a:gd name="connsiteX3" fmla="*/ 0 w 200879"/>
                      <a:gd name="connsiteY3" fmla="*/ 0 h 95810"/>
                      <a:gd name="connsiteX0" fmla="*/ 0 w 200879"/>
                      <a:gd name="connsiteY0" fmla="*/ 0 h 95810"/>
                      <a:gd name="connsiteX1" fmla="*/ 200879 w 200879"/>
                      <a:gd name="connsiteY1" fmla="*/ 0 h 95810"/>
                      <a:gd name="connsiteX2" fmla="*/ 84800 w 200879"/>
                      <a:gd name="connsiteY2" fmla="*/ 93209 h 95810"/>
                      <a:gd name="connsiteX3" fmla="*/ 0 w 200879"/>
                      <a:gd name="connsiteY3" fmla="*/ 0 h 95810"/>
                      <a:gd name="connsiteX0" fmla="*/ 0 w 200879"/>
                      <a:gd name="connsiteY0" fmla="*/ 0 h 93209"/>
                      <a:gd name="connsiteX1" fmla="*/ 200879 w 200879"/>
                      <a:gd name="connsiteY1" fmla="*/ 0 h 93209"/>
                      <a:gd name="connsiteX2" fmla="*/ 84800 w 200879"/>
                      <a:gd name="connsiteY2" fmla="*/ 93209 h 93209"/>
                      <a:gd name="connsiteX3" fmla="*/ 0 w 200879"/>
                      <a:gd name="connsiteY3" fmla="*/ 0 h 93209"/>
                      <a:gd name="connsiteX0" fmla="*/ 0 w 200879"/>
                      <a:gd name="connsiteY0" fmla="*/ 0 h 95838"/>
                      <a:gd name="connsiteX1" fmla="*/ 200879 w 200879"/>
                      <a:gd name="connsiteY1" fmla="*/ 0 h 95838"/>
                      <a:gd name="connsiteX2" fmla="*/ 87074 w 200879"/>
                      <a:gd name="connsiteY2" fmla="*/ 95838 h 95838"/>
                      <a:gd name="connsiteX3" fmla="*/ 0 w 200879"/>
                      <a:gd name="connsiteY3" fmla="*/ 0 h 95838"/>
                      <a:gd name="connsiteX0" fmla="*/ 0 w 200879"/>
                      <a:gd name="connsiteY0" fmla="*/ 0 h 95838"/>
                      <a:gd name="connsiteX1" fmla="*/ 200879 w 200879"/>
                      <a:gd name="connsiteY1" fmla="*/ 0 h 95838"/>
                      <a:gd name="connsiteX2" fmla="*/ 87074 w 200879"/>
                      <a:gd name="connsiteY2" fmla="*/ 95838 h 95838"/>
                      <a:gd name="connsiteX3" fmla="*/ 0 w 200879"/>
                      <a:gd name="connsiteY3" fmla="*/ 0 h 95838"/>
                      <a:gd name="connsiteX0" fmla="*/ 0 w 200879"/>
                      <a:gd name="connsiteY0" fmla="*/ 0 h 95838"/>
                      <a:gd name="connsiteX1" fmla="*/ 200879 w 200879"/>
                      <a:gd name="connsiteY1" fmla="*/ 0 h 95838"/>
                      <a:gd name="connsiteX2" fmla="*/ 87074 w 200879"/>
                      <a:gd name="connsiteY2" fmla="*/ 95838 h 95838"/>
                      <a:gd name="connsiteX3" fmla="*/ 0 w 200879"/>
                      <a:gd name="connsiteY3" fmla="*/ 0 h 95838"/>
                      <a:gd name="connsiteX0" fmla="*/ 0 w 200879"/>
                      <a:gd name="connsiteY0" fmla="*/ 0 h 95838"/>
                      <a:gd name="connsiteX1" fmla="*/ 200879 w 200879"/>
                      <a:gd name="connsiteY1" fmla="*/ 0 h 95838"/>
                      <a:gd name="connsiteX2" fmla="*/ 87074 w 200879"/>
                      <a:gd name="connsiteY2" fmla="*/ 95838 h 95838"/>
                      <a:gd name="connsiteX3" fmla="*/ 0 w 200879"/>
                      <a:gd name="connsiteY3" fmla="*/ 0 h 95838"/>
                      <a:gd name="connsiteX0" fmla="*/ 0 w 200879"/>
                      <a:gd name="connsiteY0" fmla="*/ 0 h 96162"/>
                      <a:gd name="connsiteX1" fmla="*/ 200879 w 200879"/>
                      <a:gd name="connsiteY1" fmla="*/ 0 h 96162"/>
                      <a:gd name="connsiteX2" fmla="*/ 87074 w 200879"/>
                      <a:gd name="connsiteY2" fmla="*/ 95838 h 96162"/>
                      <a:gd name="connsiteX3" fmla="*/ 0 w 200879"/>
                      <a:gd name="connsiteY3" fmla="*/ 0 h 96162"/>
                      <a:gd name="connsiteX0" fmla="*/ 0 w 200879"/>
                      <a:gd name="connsiteY0" fmla="*/ 0 h 96162"/>
                      <a:gd name="connsiteX1" fmla="*/ 200879 w 200879"/>
                      <a:gd name="connsiteY1" fmla="*/ 0 h 96162"/>
                      <a:gd name="connsiteX2" fmla="*/ 87074 w 200879"/>
                      <a:gd name="connsiteY2" fmla="*/ 95838 h 96162"/>
                      <a:gd name="connsiteX3" fmla="*/ 0 w 200879"/>
                      <a:gd name="connsiteY3" fmla="*/ 0 h 96162"/>
                      <a:gd name="connsiteX0" fmla="*/ 0 w 200879"/>
                      <a:gd name="connsiteY0" fmla="*/ 0 h 96162"/>
                      <a:gd name="connsiteX1" fmla="*/ 200879 w 200879"/>
                      <a:gd name="connsiteY1" fmla="*/ 0 h 96162"/>
                      <a:gd name="connsiteX2" fmla="*/ 87074 w 200879"/>
                      <a:gd name="connsiteY2" fmla="*/ 95838 h 96162"/>
                      <a:gd name="connsiteX3" fmla="*/ 0 w 200879"/>
                      <a:gd name="connsiteY3" fmla="*/ 0 h 96162"/>
                      <a:gd name="connsiteX0" fmla="*/ 0 w 200879"/>
                      <a:gd name="connsiteY0" fmla="*/ 0 h 96162"/>
                      <a:gd name="connsiteX1" fmla="*/ 200879 w 200879"/>
                      <a:gd name="connsiteY1" fmla="*/ 0 h 96162"/>
                      <a:gd name="connsiteX2" fmla="*/ 87074 w 200879"/>
                      <a:gd name="connsiteY2" fmla="*/ 95838 h 96162"/>
                      <a:gd name="connsiteX3" fmla="*/ 0 w 200879"/>
                      <a:gd name="connsiteY3" fmla="*/ 0 h 9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0879" h="96162">
                        <a:moveTo>
                          <a:pt x="0" y="0"/>
                        </a:moveTo>
                        <a:lnTo>
                          <a:pt x="200879" y="0"/>
                        </a:lnTo>
                        <a:cubicBezTo>
                          <a:pt x="179311" y="66815"/>
                          <a:pt x="167585" y="99839"/>
                          <a:pt x="87074" y="95838"/>
                        </a:cubicBezTo>
                        <a:cubicBezTo>
                          <a:pt x="20789" y="79264"/>
                          <a:pt x="9684" y="4944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6C66F1-7ACC-42FD-AD85-B6C589008431}"/>
                </a:ext>
              </a:extLst>
            </p:cNvPr>
            <p:cNvGrpSpPr/>
            <p:nvPr/>
          </p:nvGrpSpPr>
          <p:grpSpPr>
            <a:xfrm>
              <a:off x="-48525" y="3063427"/>
              <a:ext cx="2784846" cy="2175669"/>
              <a:chOff x="-988092" y="1596472"/>
              <a:chExt cx="2195029" cy="21076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543E98-FFDC-4E90-8D8E-3820102A9B9D}"/>
                  </a:ext>
                </a:extLst>
              </p:cNvPr>
              <p:cNvSpPr txBox="1"/>
              <p:nvPr/>
            </p:nvSpPr>
            <p:spPr>
              <a:xfrm>
                <a:off x="-382702" y="1596472"/>
                <a:ext cx="1583220" cy="357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F78A1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 &amp; Purpose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AE9670-822B-418A-86D5-C209E443ABD8}"/>
                  </a:ext>
                </a:extLst>
              </p:cNvPr>
              <p:cNvSpPr/>
              <p:nvPr/>
            </p:nvSpPr>
            <p:spPr>
              <a:xfrm>
                <a:off x="-988092" y="1945018"/>
                <a:ext cx="2195029" cy="1759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Values?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Identities?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Concerns?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Purpose?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Types?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Elders?</a:t>
                </a:r>
              </a:p>
              <a:p>
                <a:pPr algn="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Gatekeepers of Safe Spaces?</a:t>
                </a:r>
              </a:p>
              <a:p>
                <a:pPr algn="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D454CB-7402-4C2C-A523-5129857BAA63}"/>
              </a:ext>
            </a:extLst>
          </p:cNvPr>
          <p:cNvGrpSpPr/>
          <p:nvPr/>
        </p:nvGrpSpPr>
        <p:grpSpPr>
          <a:xfrm>
            <a:off x="4359658" y="3994782"/>
            <a:ext cx="3885819" cy="3111787"/>
            <a:chOff x="4359658" y="3994782"/>
            <a:chExt cx="3885819" cy="31117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CC83C6-E831-429C-8349-7487F5F31A77}"/>
                </a:ext>
              </a:extLst>
            </p:cNvPr>
            <p:cNvGrpSpPr/>
            <p:nvPr/>
          </p:nvGrpSpPr>
          <p:grpSpPr>
            <a:xfrm>
              <a:off x="4359658" y="3994782"/>
              <a:ext cx="875649" cy="1546273"/>
              <a:chOff x="4146569" y="3547589"/>
              <a:chExt cx="948264" cy="182681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209ED36-CC0C-456C-A52D-3AB8DD2736DC}"/>
                  </a:ext>
                </a:extLst>
              </p:cNvPr>
              <p:cNvGrpSpPr/>
              <p:nvPr/>
            </p:nvGrpSpPr>
            <p:grpSpPr>
              <a:xfrm>
                <a:off x="4146569" y="3547589"/>
                <a:ext cx="948264" cy="1826811"/>
                <a:chOff x="3091780" y="3595738"/>
                <a:chExt cx="817220" cy="1574358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BBDD519-5F6D-4A2E-B936-7B0FDF65A957}"/>
                    </a:ext>
                  </a:extLst>
                </p:cNvPr>
                <p:cNvSpPr/>
                <p:nvPr/>
              </p:nvSpPr>
              <p:spPr>
                <a:xfrm>
                  <a:off x="3433192" y="3595738"/>
                  <a:ext cx="134394" cy="134394"/>
                </a:xfrm>
                <a:prstGeom prst="ellipse">
                  <a:avLst/>
                </a:prstGeom>
                <a:solidFill>
                  <a:srgbClr val="038AA5"/>
                </a:solidFill>
                <a:ln>
                  <a:solidFill>
                    <a:srgbClr val="0259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D4860DE-CF3C-45B5-91BC-BF334F157990}"/>
                    </a:ext>
                  </a:extLst>
                </p:cNvPr>
                <p:cNvCxnSpPr/>
                <p:nvPr/>
              </p:nvCxnSpPr>
              <p:spPr>
                <a:xfrm>
                  <a:off x="3500390" y="3727134"/>
                  <a:ext cx="0" cy="74876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E502DA3-0DBB-412E-8CD3-E403F7EBE4DD}"/>
                    </a:ext>
                  </a:extLst>
                </p:cNvPr>
                <p:cNvGrpSpPr/>
                <p:nvPr/>
              </p:nvGrpSpPr>
              <p:grpSpPr>
                <a:xfrm>
                  <a:off x="3091780" y="4352878"/>
                  <a:ext cx="817220" cy="817218"/>
                  <a:chOff x="441097" y="1407485"/>
                  <a:chExt cx="1533420" cy="1533417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F5924D8-0D60-4FBD-8F57-F26F30A885E4}"/>
                      </a:ext>
                    </a:extLst>
                  </p:cNvPr>
                  <p:cNvSpPr/>
                  <p:nvPr/>
                </p:nvSpPr>
                <p:spPr>
                  <a:xfrm>
                    <a:off x="650681" y="1617068"/>
                    <a:ext cx="1114251" cy="111424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BFBFB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90500" dist="50800" dir="135000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Donut 114">
                    <a:extLst>
                      <a:ext uri="{FF2B5EF4-FFF2-40B4-BE49-F238E27FC236}">
                        <a16:creationId xmlns:a16="http://schemas.microsoft.com/office/drawing/2014/main" id="{8EFB3A54-20DA-4B45-AA2C-05C93C88542F}"/>
                      </a:ext>
                    </a:extLst>
                  </p:cNvPr>
                  <p:cNvSpPr/>
                  <p:nvPr/>
                </p:nvSpPr>
                <p:spPr>
                  <a:xfrm>
                    <a:off x="441097" y="1407485"/>
                    <a:ext cx="1533420" cy="1533417"/>
                  </a:xfrm>
                  <a:prstGeom prst="donut">
                    <a:avLst>
                      <a:gd name="adj" fmla="val 14256"/>
                    </a:avLst>
                  </a:prstGeom>
                  <a:solidFill>
                    <a:srgbClr val="026A80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AD702AB-1698-4851-9461-29CFAA836BBD}"/>
                  </a:ext>
                </a:extLst>
              </p:cNvPr>
              <p:cNvGrpSpPr/>
              <p:nvPr/>
            </p:nvGrpSpPr>
            <p:grpSpPr>
              <a:xfrm>
                <a:off x="4422973" y="4758283"/>
                <a:ext cx="392724" cy="330482"/>
                <a:chOff x="4791641" y="2790876"/>
                <a:chExt cx="3166538" cy="266470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DEE3370-4287-4608-932E-E73A1012B901}"/>
                    </a:ext>
                  </a:extLst>
                </p:cNvPr>
                <p:cNvGrpSpPr/>
                <p:nvPr/>
              </p:nvGrpSpPr>
              <p:grpSpPr>
                <a:xfrm>
                  <a:off x="4791641" y="2982304"/>
                  <a:ext cx="1324337" cy="1691214"/>
                  <a:chOff x="-7599959" y="7162799"/>
                  <a:chExt cx="1329788" cy="1698173"/>
                </a:xfrm>
                <a:grpFill/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63D215C-78BD-4FB9-BE06-D2E80EB048D6}"/>
                      </a:ext>
                    </a:extLst>
                  </p:cNvPr>
                  <p:cNvSpPr/>
                  <p:nvPr/>
                </p:nvSpPr>
                <p:spPr>
                  <a:xfrm>
                    <a:off x="-7342094" y="7162799"/>
                    <a:ext cx="797858" cy="902916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ounded Rectangle 1039">
                    <a:extLst>
                      <a:ext uri="{FF2B5EF4-FFF2-40B4-BE49-F238E27FC236}">
                        <a16:creationId xmlns:a16="http://schemas.microsoft.com/office/drawing/2014/main" id="{9199DBAE-C8C7-4DA0-B1A5-646EFB4FFAA0}"/>
                      </a:ext>
                    </a:extLst>
                  </p:cNvPr>
                  <p:cNvSpPr/>
                  <p:nvPr/>
                </p:nvSpPr>
                <p:spPr>
                  <a:xfrm>
                    <a:off x="-7599959" y="7853759"/>
                    <a:ext cx="1329788" cy="1007213"/>
                  </a:xfrm>
                  <a:custGeom>
                    <a:avLst/>
                    <a:gdLst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1194513 w 1474630"/>
                      <a:gd name="connsiteY2" fmla="*/ 0 h 946597"/>
                      <a:gd name="connsiteX3" fmla="*/ 1474630 w 1474630"/>
                      <a:gd name="connsiteY3" fmla="*/ 280117 h 946597"/>
                      <a:gd name="connsiteX4" fmla="*/ 1474630 w 1474630"/>
                      <a:gd name="connsiteY4" fmla="*/ 666480 h 946597"/>
                      <a:gd name="connsiteX5" fmla="*/ 1194513 w 1474630"/>
                      <a:gd name="connsiteY5" fmla="*/ 946597 h 946597"/>
                      <a:gd name="connsiteX6" fmla="*/ 280117 w 1474630"/>
                      <a:gd name="connsiteY6" fmla="*/ 946597 h 946597"/>
                      <a:gd name="connsiteX7" fmla="*/ 0 w 1474630"/>
                      <a:gd name="connsiteY7" fmla="*/ 666480 h 946597"/>
                      <a:gd name="connsiteX8" fmla="*/ 0 w 1474630"/>
                      <a:gd name="connsiteY8" fmla="*/ 280117 h 946597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0 w 1474630"/>
                      <a:gd name="connsiteY0" fmla="*/ 280117 h 954904"/>
                      <a:gd name="connsiteX1" fmla="*/ 280117 w 1474630"/>
                      <a:gd name="connsiteY1" fmla="*/ 0 h 954904"/>
                      <a:gd name="connsiteX2" fmla="*/ 727655 w 1474630"/>
                      <a:gd name="connsiteY2" fmla="*/ 528035 h 954904"/>
                      <a:gd name="connsiteX3" fmla="*/ 1194513 w 1474630"/>
                      <a:gd name="connsiteY3" fmla="*/ 0 h 954904"/>
                      <a:gd name="connsiteX4" fmla="*/ 1474630 w 1474630"/>
                      <a:gd name="connsiteY4" fmla="*/ 280117 h 954904"/>
                      <a:gd name="connsiteX5" fmla="*/ 1474630 w 1474630"/>
                      <a:gd name="connsiteY5" fmla="*/ 666480 h 954904"/>
                      <a:gd name="connsiteX6" fmla="*/ 1194513 w 1474630"/>
                      <a:gd name="connsiteY6" fmla="*/ 946597 h 954904"/>
                      <a:gd name="connsiteX7" fmla="*/ 280117 w 1474630"/>
                      <a:gd name="connsiteY7" fmla="*/ 946597 h 954904"/>
                      <a:gd name="connsiteX8" fmla="*/ 0 w 1474630"/>
                      <a:gd name="connsiteY8" fmla="*/ 666480 h 954904"/>
                      <a:gd name="connsiteX9" fmla="*/ 0 w 1474630"/>
                      <a:gd name="connsiteY9" fmla="*/ 280117 h 954904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  <a:gd name="connsiteX0" fmla="*/ 0 w 1474630"/>
                      <a:gd name="connsiteY0" fmla="*/ 280117 h 946632"/>
                      <a:gd name="connsiteX1" fmla="*/ 280117 w 1474630"/>
                      <a:gd name="connsiteY1" fmla="*/ 0 h 946632"/>
                      <a:gd name="connsiteX2" fmla="*/ 727655 w 1474630"/>
                      <a:gd name="connsiteY2" fmla="*/ 528035 h 946632"/>
                      <a:gd name="connsiteX3" fmla="*/ 1194513 w 1474630"/>
                      <a:gd name="connsiteY3" fmla="*/ 0 h 946632"/>
                      <a:gd name="connsiteX4" fmla="*/ 1474630 w 1474630"/>
                      <a:gd name="connsiteY4" fmla="*/ 280117 h 946632"/>
                      <a:gd name="connsiteX5" fmla="*/ 1474630 w 1474630"/>
                      <a:gd name="connsiteY5" fmla="*/ 666480 h 946632"/>
                      <a:gd name="connsiteX6" fmla="*/ 1194513 w 1474630"/>
                      <a:gd name="connsiteY6" fmla="*/ 946597 h 946632"/>
                      <a:gd name="connsiteX7" fmla="*/ 280117 w 1474630"/>
                      <a:gd name="connsiteY7" fmla="*/ 946597 h 946632"/>
                      <a:gd name="connsiteX8" fmla="*/ 0 w 1474630"/>
                      <a:gd name="connsiteY8" fmla="*/ 666480 h 946632"/>
                      <a:gd name="connsiteX9" fmla="*/ 0 w 1474630"/>
                      <a:gd name="connsiteY9" fmla="*/ 280117 h 946632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74630" h="946597">
                        <a:moveTo>
                          <a:pt x="0" y="280117"/>
                        </a:moveTo>
                        <a:cubicBezTo>
                          <a:pt x="0" y="125413"/>
                          <a:pt x="125413" y="0"/>
                          <a:pt x="280117" y="0"/>
                        </a:cubicBezTo>
                        <a:cubicBezTo>
                          <a:pt x="437882" y="0"/>
                          <a:pt x="569890" y="528035"/>
                          <a:pt x="727655" y="528035"/>
                        </a:cubicBezTo>
                        <a:cubicBezTo>
                          <a:pt x="874688" y="528035"/>
                          <a:pt x="1047480" y="0"/>
                          <a:pt x="1194513" y="0"/>
                        </a:cubicBezTo>
                        <a:cubicBezTo>
                          <a:pt x="1349217" y="0"/>
                          <a:pt x="1474630" y="125413"/>
                          <a:pt x="1474630" y="280117"/>
                        </a:cubicBezTo>
                        <a:lnTo>
                          <a:pt x="1474630" y="666480"/>
                        </a:lnTo>
                        <a:cubicBezTo>
                          <a:pt x="1474630" y="821184"/>
                          <a:pt x="1467676" y="946040"/>
                          <a:pt x="1194513" y="946597"/>
                        </a:cubicBezTo>
                        <a:lnTo>
                          <a:pt x="280117" y="946597"/>
                        </a:lnTo>
                        <a:cubicBezTo>
                          <a:pt x="10749" y="943890"/>
                          <a:pt x="0" y="821184"/>
                          <a:pt x="0" y="666480"/>
                        </a:cubicBezTo>
                        <a:lnTo>
                          <a:pt x="0" y="2801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5E846D5-61A9-4040-BCF8-133803B9EFC7}"/>
                    </a:ext>
                  </a:extLst>
                </p:cNvPr>
                <p:cNvGrpSpPr/>
                <p:nvPr/>
              </p:nvGrpSpPr>
              <p:grpSpPr>
                <a:xfrm>
                  <a:off x="6705817" y="3346956"/>
                  <a:ext cx="1252362" cy="1599304"/>
                  <a:chOff x="14383057" y="14964088"/>
                  <a:chExt cx="1382807" cy="1765881"/>
                </a:xfrm>
                <a:grpFill/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D605DB14-A2AC-4206-8916-E7DAD446FC43}"/>
                      </a:ext>
                    </a:extLst>
                  </p:cNvPr>
                  <p:cNvSpPr/>
                  <p:nvPr/>
                </p:nvSpPr>
                <p:spPr>
                  <a:xfrm>
                    <a:off x="14651202" y="14964088"/>
                    <a:ext cx="829669" cy="938917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Rounded Rectangle 1039">
                    <a:extLst>
                      <a:ext uri="{FF2B5EF4-FFF2-40B4-BE49-F238E27FC236}">
                        <a16:creationId xmlns:a16="http://schemas.microsoft.com/office/drawing/2014/main" id="{7172CB02-3D3C-4037-82C4-0529EEC74AD3}"/>
                      </a:ext>
                    </a:extLst>
                  </p:cNvPr>
                  <p:cNvSpPr/>
                  <p:nvPr/>
                </p:nvSpPr>
                <p:spPr>
                  <a:xfrm>
                    <a:off x="14383057" y="15682597"/>
                    <a:ext cx="1382807" cy="1047372"/>
                  </a:xfrm>
                  <a:custGeom>
                    <a:avLst/>
                    <a:gdLst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1194513 w 1474630"/>
                      <a:gd name="connsiteY2" fmla="*/ 0 h 946597"/>
                      <a:gd name="connsiteX3" fmla="*/ 1474630 w 1474630"/>
                      <a:gd name="connsiteY3" fmla="*/ 280117 h 946597"/>
                      <a:gd name="connsiteX4" fmla="*/ 1474630 w 1474630"/>
                      <a:gd name="connsiteY4" fmla="*/ 666480 h 946597"/>
                      <a:gd name="connsiteX5" fmla="*/ 1194513 w 1474630"/>
                      <a:gd name="connsiteY5" fmla="*/ 946597 h 946597"/>
                      <a:gd name="connsiteX6" fmla="*/ 280117 w 1474630"/>
                      <a:gd name="connsiteY6" fmla="*/ 946597 h 946597"/>
                      <a:gd name="connsiteX7" fmla="*/ 0 w 1474630"/>
                      <a:gd name="connsiteY7" fmla="*/ 666480 h 946597"/>
                      <a:gd name="connsiteX8" fmla="*/ 0 w 1474630"/>
                      <a:gd name="connsiteY8" fmla="*/ 280117 h 946597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0 w 1474630"/>
                      <a:gd name="connsiteY0" fmla="*/ 280117 h 947140"/>
                      <a:gd name="connsiteX1" fmla="*/ 280117 w 1474630"/>
                      <a:gd name="connsiteY1" fmla="*/ 0 h 947140"/>
                      <a:gd name="connsiteX2" fmla="*/ 727655 w 1474630"/>
                      <a:gd name="connsiteY2" fmla="*/ 528035 h 947140"/>
                      <a:gd name="connsiteX3" fmla="*/ 1194513 w 1474630"/>
                      <a:gd name="connsiteY3" fmla="*/ 0 h 947140"/>
                      <a:gd name="connsiteX4" fmla="*/ 1474630 w 1474630"/>
                      <a:gd name="connsiteY4" fmla="*/ 280117 h 947140"/>
                      <a:gd name="connsiteX5" fmla="*/ 1474630 w 1474630"/>
                      <a:gd name="connsiteY5" fmla="*/ 666480 h 947140"/>
                      <a:gd name="connsiteX6" fmla="*/ 1194513 w 1474630"/>
                      <a:gd name="connsiteY6" fmla="*/ 946597 h 947140"/>
                      <a:gd name="connsiteX7" fmla="*/ 280117 w 1474630"/>
                      <a:gd name="connsiteY7" fmla="*/ 946597 h 947140"/>
                      <a:gd name="connsiteX8" fmla="*/ 0 w 1474630"/>
                      <a:gd name="connsiteY8" fmla="*/ 666480 h 947140"/>
                      <a:gd name="connsiteX9" fmla="*/ 0 w 1474630"/>
                      <a:gd name="connsiteY9" fmla="*/ 280117 h 947140"/>
                      <a:gd name="connsiteX0" fmla="*/ 587 w 1475217"/>
                      <a:gd name="connsiteY0" fmla="*/ 280117 h 950274"/>
                      <a:gd name="connsiteX1" fmla="*/ 280704 w 1475217"/>
                      <a:gd name="connsiteY1" fmla="*/ 0 h 950274"/>
                      <a:gd name="connsiteX2" fmla="*/ 728242 w 1475217"/>
                      <a:gd name="connsiteY2" fmla="*/ 528035 h 950274"/>
                      <a:gd name="connsiteX3" fmla="*/ 1195100 w 1475217"/>
                      <a:gd name="connsiteY3" fmla="*/ 0 h 950274"/>
                      <a:gd name="connsiteX4" fmla="*/ 1475217 w 1475217"/>
                      <a:gd name="connsiteY4" fmla="*/ 280117 h 950274"/>
                      <a:gd name="connsiteX5" fmla="*/ 1475217 w 1475217"/>
                      <a:gd name="connsiteY5" fmla="*/ 666480 h 950274"/>
                      <a:gd name="connsiteX6" fmla="*/ 1195100 w 1475217"/>
                      <a:gd name="connsiteY6" fmla="*/ 946597 h 950274"/>
                      <a:gd name="connsiteX7" fmla="*/ 280704 w 1475217"/>
                      <a:gd name="connsiteY7" fmla="*/ 946597 h 950274"/>
                      <a:gd name="connsiteX8" fmla="*/ 587 w 1475217"/>
                      <a:gd name="connsiteY8" fmla="*/ 666480 h 950274"/>
                      <a:gd name="connsiteX9" fmla="*/ 587 w 1475217"/>
                      <a:gd name="connsiteY9" fmla="*/ 280117 h 950274"/>
                      <a:gd name="connsiteX0" fmla="*/ 3 w 1474633"/>
                      <a:gd name="connsiteY0" fmla="*/ 280117 h 950274"/>
                      <a:gd name="connsiteX1" fmla="*/ 280120 w 1474633"/>
                      <a:gd name="connsiteY1" fmla="*/ 0 h 950274"/>
                      <a:gd name="connsiteX2" fmla="*/ 727658 w 1474633"/>
                      <a:gd name="connsiteY2" fmla="*/ 528035 h 950274"/>
                      <a:gd name="connsiteX3" fmla="*/ 1194516 w 1474633"/>
                      <a:gd name="connsiteY3" fmla="*/ 0 h 950274"/>
                      <a:gd name="connsiteX4" fmla="*/ 1474633 w 1474633"/>
                      <a:gd name="connsiteY4" fmla="*/ 280117 h 950274"/>
                      <a:gd name="connsiteX5" fmla="*/ 1474633 w 1474633"/>
                      <a:gd name="connsiteY5" fmla="*/ 666480 h 950274"/>
                      <a:gd name="connsiteX6" fmla="*/ 1194516 w 1474633"/>
                      <a:gd name="connsiteY6" fmla="*/ 946597 h 950274"/>
                      <a:gd name="connsiteX7" fmla="*/ 280120 w 1474633"/>
                      <a:gd name="connsiteY7" fmla="*/ 946597 h 950274"/>
                      <a:gd name="connsiteX8" fmla="*/ 3 w 1474633"/>
                      <a:gd name="connsiteY8" fmla="*/ 666480 h 950274"/>
                      <a:gd name="connsiteX9" fmla="*/ 3 w 1474633"/>
                      <a:gd name="connsiteY9" fmla="*/ 280117 h 950274"/>
                      <a:gd name="connsiteX0" fmla="*/ 3 w 1474633"/>
                      <a:gd name="connsiteY0" fmla="*/ 280117 h 950274"/>
                      <a:gd name="connsiteX1" fmla="*/ 280120 w 1474633"/>
                      <a:gd name="connsiteY1" fmla="*/ 0 h 950274"/>
                      <a:gd name="connsiteX2" fmla="*/ 727658 w 1474633"/>
                      <a:gd name="connsiteY2" fmla="*/ 528035 h 950274"/>
                      <a:gd name="connsiteX3" fmla="*/ 1194516 w 1474633"/>
                      <a:gd name="connsiteY3" fmla="*/ 0 h 950274"/>
                      <a:gd name="connsiteX4" fmla="*/ 1474633 w 1474633"/>
                      <a:gd name="connsiteY4" fmla="*/ 280117 h 950274"/>
                      <a:gd name="connsiteX5" fmla="*/ 1474633 w 1474633"/>
                      <a:gd name="connsiteY5" fmla="*/ 666480 h 950274"/>
                      <a:gd name="connsiteX6" fmla="*/ 1194516 w 1474633"/>
                      <a:gd name="connsiteY6" fmla="*/ 946597 h 950274"/>
                      <a:gd name="connsiteX7" fmla="*/ 280120 w 1474633"/>
                      <a:gd name="connsiteY7" fmla="*/ 946597 h 950274"/>
                      <a:gd name="connsiteX8" fmla="*/ 3 w 1474633"/>
                      <a:gd name="connsiteY8" fmla="*/ 666480 h 950274"/>
                      <a:gd name="connsiteX9" fmla="*/ 3 w 1474633"/>
                      <a:gd name="connsiteY9" fmla="*/ 280117 h 950274"/>
                      <a:gd name="connsiteX0" fmla="*/ 3 w 1474633"/>
                      <a:gd name="connsiteY0" fmla="*/ 280117 h 950274"/>
                      <a:gd name="connsiteX1" fmla="*/ 280120 w 1474633"/>
                      <a:gd name="connsiteY1" fmla="*/ 0 h 950274"/>
                      <a:gd name="connsiteX2" fmla="*/ 727658 w 1474633"/>
                      <a:gd name="connsiteY2" fmla="*/ 528035 h 950274"/>
                      <a:gd name="connsiteX3" fmla="*/ 1194516 w 1474633"/>
                      <a:gd name="connsiteY3" fmla="*/ 0 h 950274"/>
                      <a:gd name="connsiteX4" fmla="*/ 1474633 w 1474633"/>
                      <a:gd name="connsiteY4" fmla="*/ 280117 h 950274"/>
                      <a:gd name="connsiteX5" fmla="*/ 1474633 w 1474633"/>
                      <a:gd name="connsiteY5" fmla="*/ 666480 h 950274"/>
                      <a:gd name="connsiteX6" fmla="*/ 1194516 w 1474633"/>
                      <a:gd name="connsiteY6" fmla="*/ 946597 h 950274"/>
                      <a:gd name="connsiteX7" fmla="*/ 280120 w 1474633"/>
                      <a:gd name="connsiteY7" fmla="*/ 946597 h 950274"/>
                      <a:gd name="connsiteX8" fmla="*/ 3 w 1474633"/>
                      <a:gd name="connsiteY8" fmla="*/ 666480 h 950274"/>
                      <a:gd name="connsiteX9" fmla="*/ 3 w 1474633"/>
                      <a:gd name="connsiteY9" fmla="*/ 280117 h 950274"/>
                      <a:gd name="connsiteX0" fmla="*/ 3 w 1474633"/>
                      <a:gd name="connsiteY0" fmla="*/ 280117 h 946921"/>
                      <a:gd name="connsiteX1" fmla="*/ 280120 w 1474633"/>
                      <a:gd name="connsiteY1" fmla="*/ 0 h 946921"/>
                      <a:gd name="connsiteX2" fmla="*/ 727658 w 1474633"/>
                      <a:gd name="connsiteY2" fmla="*/ 528035 h 946921"/>
                      <a:gd name="connsiteX3" fmla="*/ 1194516 w 1474633"/>
                      <a:gd name="connsiteY3" fmla="*/ 0 h 946921"/>
                      <a:gd name="connsiteX4" fmla="*/ 1474633 w 1474633"/>
                      <a:gd name="connsiteY4" fmla="*/ 280117 h 946921"/>
                      <a:gd name="connsiteX5" fmla="*/ 1474633 w 1474633"/>
                      <a:gd name="connsiteY5" fmla="*/ 666480 h 946921"/>
                      <a:gd name="connsiteX6" fmla="*/ 1194516 w 1474633"/>
                      <a:gd name="connsiteY6" fmla="*/ 946597 h 946921"/>
                      <a:gd name="connsiteX7" fmla="*/ 280120 w 1474633"/>
                      <a:gd name="connsiteY7" fmla="*/ 946597 h 946921"/>
                      <a:gd name="connsiteX8" fmla="*/ 3 w 1474633"/>
                      <a:gd name="connsiteY8" fmla="*/ 666480 h 946921"/>
                      <a:gd name="connsiteX9" fmla="*/ 3 w 1474633"/>
                      <a:gd name="connsiteY9" fmla="*/ 280117 h 946921"/>
                      <a:gd name="connsiteX0" fmla="*/ 3 w 1474633"/>
                      <a:gd name="connsiteY0" fmla="*/ 280117 h 946597"/>
                      <a:gd name="connsiteX1" fmla="*/ 280120 w 1474633"/>
                      <a:gd name="connsiteY1" fmla="*/ 0 h 946597"/>
                      <a:gd name="connsiteX2" fmla="*/ 727658 w 1474633"/>
                      <a:gd name="connsiteY2" fmla="*/ 528035 h 946597"/>
                      <a:gd name="connsiteX3" fmla="*/ 1194516 w 1474633"/>
                      <a:gd name="connsiteY3" fmla="*/ 0 h 946597"/>
                      <a:gd name="connsiteX4" fmla="*/ 1474633 w 1474633"/>
                      <a:gd name="connsiteY4" fmla="*/ 280117 h 946597"/>
                      <a:gd name="connsiteX5" fmla="*/ 1474633 w 1474633"/>
                      <a:gd name="connsiteY5" fmla="*/ 666480 h 946597"/>
                      <a:gd name="connsiteX6" fmla="*/ 1194516 w 1474633"/>
                      <a:gd name="connsiteY6" fmla="*/ 946597 h 946597"/>
                      <a:gd name="connsiteX7" fmla="*/ 280120 w 1474633"/>
                      <a:gd name="connsiteY7" fmla="*/ 946597 h 946597"/>
                      <a:gd name="connsiteX8" fmla="*/ 3 w 1474633"/>
                      <a:gd name="connsiteY8" fmla="*/ 666480 h 946597"/>
                      <a:gd name="connsiteX9" fmla="*/ 3 w 1474633"/>
                      <a:gd name="connsiteY9" fmla="*/ 280117 h 946597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  <a:gd name="connsiteX0" fmla="*/ 0 w 1474630"/>
                      <a:gd name="connsiteY0" fmla="*/ 280117 h 946597"/>
                      <a:gd name="connsiteX1" fmla="*/ 280117 w 1474630"/>
                      <a:gd name="connsiteY1" fmla="*/ 0 h 946597"/>
                      <a:gd name="connsiteX2" fmla="*/ 727655 w 1474630"/>
                      <a:gd name="connsiteY2" fmla="*/ 528035 h 946597"/>
                      <a:gd name="connsiteX3" fmla="*/ 1194513 w 1474630"/>
                      <a:gd name="connsiteY3" fmla="*/ 0 h 946597"/>
                      <a:gd name="connsiteX4" fmla="*/ 1474630 w 1474630"/>
                      <a:gd name="connsiteY4" fmla="*/ 280117 h 946597"/>
                      <a:gd name="connsiteX5" fmla="*/ 1474630 w 1474630"/>
                      <a:gd name="connsiteY5" fmla="*/ 666480 h 946597"/>
                      <a:gd name="connsiteX6" fmla="*/ 1194513 w 1474630"/>
                      <a:gd name="connsiteY6" fmla="*/ 946597 h 946597"/>
                      <a:gd name="connsiteX7" fmla="*/ 280117 w 1474630"/>
                      <a:gd name="connsiteY7" fmla="*/ 946597 h 946597"/>
                      <a:gd name="connsiteX8" fmla="*/ 0 w 1474630"/>
                      <a:gd name="connsiteY8" fmla="*/ 666480 h 946597"/>
                      <a:gd name="connsiteX9" fmla="*/ 0 w 1474630"/>
                      <a:gd name="connsiteY9" fmla="*/ 280117 h 946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74630" h="946597">
                        <a:moveTo>
                          <a:pt x="0" y="280117"/>
                        </a:moveTo>
                        <a:cubicBezTo>
                          <a:pt x="0" y="125413"/>
                          <a:pt x="125413" y="0"/>
                          <a:pt x="280117" y="0"/>
                        </a:cubicBezTo>
                        <a:cubicBezTo>
                          <a:pt x="437882" y="0"/>
                          <a:pt x="569890" y="528035"/>
                          <a:pt x="727655" y="528035"/>
                        </a:cubicBezTo>
                        <a:cubicBezTo>
                          <a:pt x="874688" y="528035"/>
                          <a:pt x="1047480" y="0"/>
                          <a:pt x="1194513" y="0"/>
                        </a:cubicBezTo>
                        <a:cubicBezTo>
                          <a:pt x="1349217" y="0"/>
                          <a:pt x="1474630" y="125413"/>
                          <a:pt x="1474630" y="280117"/>
                        </a:cubicBezTo>
                        <a:lnTo>
                          <a:pt x="1474630" y="666480"/>
                        </a:lnTo>
                        <a:cubicBezTo>
                          <a:pt x="1474630" y="821184"/>
                          <a:pt x="1429289" y="945662"/>
                          <a:pt x="1194513" y="946597"/>
                        </a:cubicBezTo>
                        <a:lnTo>
                          <a:pt x="280117" y="946597"/>
                        </a:lnTo>
                        <a:cubicBezTo>
                          <a:pt x="2682" y="946170"/>
                          <a:pt x="0" y="821184"/>
                          <a:pt x="0" y="666480"/>
                        </a:cubicBezTo>
                        <a:lnTo>
                          <a:pt x="0" y="2801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5" name="Rectangle 1048">
                  <a:extLst>
                    <a:ext uri="{FF2B5EF4-FFF2-40B4-BE49-F238E27FC236}">
                      <a16:creationId xmlns:a16="http://schemas.microsoft.com/office/drawing/2014/main" id="{7AAFC7A8-714E-41B3-A235-FC43600B1207}"/>
                    </a:ext>
                  </a:extLst>
                </p:cNvPr>
                <p:cNvSpPr/>
                <p:nvPr/>
              </p:nvSpPr>
              <p:spPr>
                <a:xfrm>
                  <a:off x="5727325" y="2790876"/>
                  <a:ext cx="1452048" cy="556175"/>
                </a:xfrm>
                <a:custGeom>
                  <a:avLst/>
                  <a:gdLst>
                    <a:gd name="connsiteX0" fmla="*/ 0 w 1731981"/>
                    <a:gd name="connsiteY0" fmla="*/ 0 h 946673"/>
                    <a:gd name="connsiteX1" fmla="*/ 1731981 w 1731981"/>
                    <a:gd name="connsiteY1" fmla="*/ 0 h 946673"/>
                    <a:gd name="connsiteX2" fmla="*/ 1731981 w 1731981"/>
                    <a:gd name="connsiteY2" fmla="*/ 946673 h 946673"/>
                    <a:gd name="connsiteX3" fmla="*/ 0 w 1731981"/>
                    <a:gd name="connsiteY3" fmla="*/ 946673 h 946673"/>
                    <a:gd name="connsiteX4" fmla="*/ 0 w 1731981"/>
                    <a:gd name="connsiteY4" fmla="*/ 0 h 946673"/>
                    <a:gd name="connsiteX0" fmla="*/ 21515 w 1731981"/>
                    <a:gd name="connsiteY0" fmla="*/ 311972 h 946673"/>
                    <a:gd name="connsiteX1" fmla="*/ 1731981 w 1731981"/>
                    <a:gd name="connsiteY1" fmla="*/ 0 h 946673"/>
                    <a:gd name="connsiteX2" fmla="*/ 1731981 w 1731981"/>
                    <a:gd name="connsiteY2" fmla="*/ 946673 h 946673"/>
                    <a:gd name="connsiteX3" fmla="*/ 0 w 1731981"/>
                    <a:gd name="connsiteY3" fmla="*/ 946673 h 946673"/>
                    <a:gd name="connsiteX4" fmla="*/ 21515 w 1731981"/>
                    <a:gd name="connsiteY4" fmla="*/ 311972 h 946673"/>
                    <a:gd name="connsiteX0" fmla="*/ 0 w 1710466"/>
                    <a:gd name="connsiteY0" fmla="*/ 311972 h 946673"/>
                    <a:gd name="connsiteX1" fmla="*/ 1710466 w 1710466"/>
                    <a:gd name="connsiteY1" fmla="*/ 0 h 946673"/>
                    <a:gd name="connsiteX2" fmla="*/ 1710466 w 1710466"/>
                    <a:gd name="connsiteY2" fmla="*/ 946673 h 946673"/>
                    <a:gd name="connsiteX3" fmla="*/ 204395 w 1710466"/>
                    <a:gd name="connsiteY3" fmla="*/ 580913 h 946673"/>
                    <a:gd name="connsiteX4" fmla="*/ 0 w 1710466"/>
                    <a:gd name="connsiteY4" fmla="*/ 311972 h 946673"/>
                    <a:gd name="connsiteX0" fmla="*/ 0 w 1710466"/>
                    <a:gd name="connsiteY0" fmla="*/ 43030 h 677731"/>
                    <a:gd name="connsiteX1" fmla="*/ 1000461 w 1710466"/>
                    <a:gd name="connsiteY1" fmla="*/ 0 h 677731"/>
                    <a:gd name="connsiteX2" fmla="*/ 1710466 w 1710466"/>
                    <a:gd name="connsiteY2" fmla="*/ 677731 h 677731"/>
                    <a:gd name="connsiteX3" fmla="*/ 204395 w 1710466"/>
                    <a:gd name="connsiteY3" fmla="*/ 311971 h 677731"/>
                    <a:gd name="connsiteX4" fmla="*/ 0 w 1710466"/>
                    <a:gd name="connsiteY4" fmla="*/ 43030 h 677731"/>
                    <a:gd name="connsiteX0" fmla="*/ 0 w 1710466"/>
                    <a:gd name="connsiteY0" fmla="*/ 139260 h 773961"/>
                    <a:gd name="connsiteX1" fmla="*/ 1000461 w 1710466"/>
                    <a:gd name="connsiteY1" fmla="*/ 96230 h 773961"/>
                    <a:gd name="connsiteX2" fmla="*/ 1710466 w 1710466"/>
                    <a:gd name="connsiteY2" fmla="*/ 773961 h 773961"/>
                    <a:gd name="connsiteX3" fmla="*/ 204395 w 1710466"/>
                    <a:gd name="connsiteY3" fmla="*/ 408201 h 773961"/>
                    <a:gd name="connsiteX4" fmla="*/ 0 w 1710466"/>
                    <a:gd name="connsiteY4" fmla="*/ 139260 h 773961"/>
                    <a:gd name="connsiteX0" fmla="*/ 0 w 1710466"/>
                    <a:gd name="connsiteY0" fmla="*/ 141388 h 776089"/>
                    <a:gd name="connsiteX1" fmla="*/ 1000461 w 1710466"/>
                    <a:gd name="connsiteY1" fmla="*/ 98358 h 776089"/>
                    <a:gd name="connsiteX2" fmla="*/ 1710466 w 1710466"/>
                    <a:gd name="connsiteY2" fmla="*/ 776089 h 776089"/>
                    <a:gd name="connsiteX3" fmla="*/ 204395 w 1710466"/>
                    <a:gd name="connsiteY3" fmla="*/ 410329 h 776089"/>
                    <a:gd name="connsiteX4" fmla="*/ 0 w 1710466"/>
                    <a:gd name="connsiteY4" fmla="*/ 141388 h 776089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204395 w 1527586"/>
                    <a:gd name="connsiteY3" fmla="*/ 410329 h 453360"/>
                    <a:gd name="connsiteX4" fmla="*/ 0 w 1527586"/>
                    <a:gd name="connsiteY4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31193"/>
                    <a:gd name="connsiteY0" fmla="*/ 141388 h 523609"/>
                    <a:gd name="connsiteX1" fmla="*/ 1000461 w 1531193"/>
                    <a:gd name="connsiteY1" fmla="*/ 98358 h 523609"/>
                    <a:gd name="connsiteX2" fmla="*/ 1527586 w 1531193"/>
                    <a:gd name="connsiteY2" fmla="*/ 453360 h 523609"/>
                    <a:gd name="connsiteX3" fmla="*/ 785307 w 1531193"/>
                    <a:gd name="connsiteY3" fmla="*/ 517905 h 523609"/>
                    <a:gd name="connsiteX4" fmla="*/ 839095 w 1531193"/>
                    <a:gd name="connsiteY4" fmla="*/ 345783 h 523609"/>
                    <a:gd name="connsiteX5" fmla="*/ 204395 w 1531193"/>
                    <a:gd name="connsiteY5" fmla="*/ 410329 h 523609"/>
                    <a:gd name="connsiteX6" fmla="*/ 0 w 1531193"/>
                    <a:gd name="connsiteY6" fmla="*/ 141388 h 523609"/>
                    <a:gd name="connsiteX0" fmla="*/ 0 w 1531193"/>
                    <a:gd name="connsiteY0" fmla="*/ 234018 h 616239"/>
                    <a:gd name="connsiteX1" fmla="*/ 1000461 w 1531193"/>
                    <a:gd name="connsiteY1" fmla="*/ 190988 h 616239"/>
                    <a:gd name="connsiteX2" fmla="*/ 1140309 w 1531193"/>
                    <a:gd name="connsiteY2" fmla="*/ 8107 h 616239"/>
                    <a:gd name="connsiteX3" fmla="*/ 1527586 w 1531193"/>
                    <a:gd name="connsiteY3" fmla="*/ 545990 h 616239"/>
                    <a:gd name="connsiteX4" fmla="*/ 785307 w 1531193"/>
                    <a:gd name="connsiteY4" fmla="*/ 610535 h 616239"/>
                    <a:gd name="connsiteX5" fmla="*/ 839095 w 1531193"/>
                    <a:gd name="connsiteY5" fmla="*/ 438413 h 616239"/>
                    <a:gd name="connsiteX6" fmla="*/ 204395 w 1531193"/>
                    <a:gd name="connsiteY6" fmla="*/ 502959 h 616239"/>
                    <a:gd name="connsiteX7" fmla="*/ 0 w 1531193"/>
                    <a:gd name="connsiteY7" fmla="*/ 234018 h 616239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25911 h 611564"/>
                    <a:gd name="connsiteX1" fmla="*/ 1000461 w 1527586"/>
                    <a:gd name="connsiteY1" fmla="*/ 182881 h 611564"/>
                    <a:gd name="connsiteX2" fmla="*/ 1140309 w 1527586"/>
                    <a:gd name="connsiteY2" fmla="*/ 0 h 611564"/>
                    <a:gd name="connsiteX3" fmla="*/ 1527586 w 1527586"/>
                    <a:gd name="connsiteY3" fmla="*/ 537883 h 611564"/>
                    <a:gd name="connsiteX4" fmla="*/ 785307 w 1527586"/>
                    <a:gd name="connsiteY4" fmla="*/ 602428 h 611564"/>
                    <a:gd name="connsiteX5" fmla="*/ 839095 w 1527586"/>
                    <a:gd name="connsiteY5" fmla="*/ 430306 h 611564"/>
                    <a:gd name="connsiteX6" fmla="*/ 204395 w 1527586"/>
                    <a:gd name="connsiteY6" fmla="*/ 494852 h 611564"/>
                    <a:gd name="connsiteX7" fmla="*/ 0 w 1527586"/>
                    <a:gd name="connsiteY7" fmla="*/ 225911 h 611564"/>
                    <a:gd name="connsiteX0" fmla="*/ 0 w 1527586"/>
                    <a:gd name="connsiteY0" fmla="*/ 225911 h 611564"/>
                    <a:gd name="connsiteX1" fmla="*/ 1000461 w 1527586"/>
                    <a:gd name="connsiteY1" fmla="*/ 182881 h 611564"/>
                    <a:gd name="connsiteX2" fmla="*/ 1140309 w 1527586"/>
                    <a:gd name="connsiteY2" fmla="*/ 0 h 611564"/>
                    <a:gd name="connsiteX3" fmla="*/ 1527586 w 1527586"/>
                    <a:gd name="connsiteY3" fmla="*/ 537883 h 611564"/>
                    <a:gd name="connsiteX4" fmla="*/ 785307 w 1527586"/>
                    <a:gd name="connsiteY4" fmla="*/ 602428 h 611564"/>
                    <a:gd name="connsiteX5" fmla="*/ 839095 w 1527586"/>
                    <a:gd name="connsiteY5" fmla="*/ 430306 h 611564"/>
                    <a:gd name="connsiteX6" fmla="*/ 204395 w 1527586"/>
                    <a:gd name="connsiteY6" fmla="*/ 494852 h 611564"/>
                    <a:gd name="connsiteX7" fmla="*/ 0 w 1527586"/>
                    <a:gd name="connsiteY7" fmla="*/ 225911 h 611564"/>
                    <a:gd name="connsiteX0" fmla="*/ 0 w 1527586"/>
                    <a:gd name="connsiteY0" fmla="*/ 225911 h 606798"/>
                    <a:gd name="connsiteX1" fmla="*/ 1000461 w 1527586"/>
                    <a:gd name="connsiteY1" fmla="*/ 18288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16156"/>
                    <a:gd name="connsiteY0" fmla="*/ 225911 h 613049"/>
                    <a:gd name="connsiteX1" fmla="*/ 973791 w 1516156"/>
                    <a:gd name="connsiteY1" fmla="*/ 167641 h 613049"/>
                    <a:gd name="connsiteX2" fmla="*/ 1140309 w 1516156"/>
                    <a:gd name="connsiteY2" fmla="*/ 0 h 613049"/>
                    <a:gd name="connsiteX3" fmla="*/ 1516156 w 1516156"/>
                    <a:gd name="connsiteY3" fmla="*/ 575983 h 613049"/>
                    <a:gd name="connsiteX4" fmla="*/ 785307 w 1516156"/>
                    <a:gd name="connsiteY4" fmla="*/ 602428 h 613049"/>
                    <a:gd name="connsiteX5" fmla="*/ 839095 w 1516156"/>
                    <a:gd name="connsiteY5" fmla="*/ 430306 h 613049"/>
                    <a:gd name="connsiteX6" fmla="*/ 204395 w 1516156"/>
                    <a:gd name="connsiteY6" fmla="*/ 494852 h 613049"/>
                    <a:gd name="connsiteX7" fmla="*/ 0 w 1516156"/>
                    <a:gd name="connsiteY7" fmla="*/ 225911 h 613049"/>
                    <a:gd name="connsiteX0" fmla="*/ 0 w 1516156"/>
                    <a:gd name="connsiteY0" fmla="*/ 225911 h 607687"/>
                    <a:gd name="connsiteX1" fmla="*/ 973791 w 1516156"/>
                    <a:gd name="connsiteY1" fmla="*/ 167641 h 607687"/>
                    <a:gd name="connsiteX2" fmla="*/ 1140309 w 1516156"/>
                    <a:gd name="connsiteY2" fmla="*/ 0 h 607687"/>
                    <a:gd name="connsiteX3" fmla="*/ 1516156 w 1516156"/>
                    <a:gd name="connsiteY3" fmla="*/ 575983 h 607687"/>
                    <a:gd name="connsiteX4" fmla="*/ 785307 w 1516156"/>
                    <a:gd name="connsiteY4" fmla="*/ 602428 h 607687"/>
                    <a:gd name="connsiteX5" fmla="*/ 839095 w 1516156"/>
                    <a:gd name="connsiteY5" fmla="*/ 430306 h 607687"/>
                    <a:gd name="connsiteX6" fmla="*/ 204395 w 1516156"/>
                    <a:gd name="connsiteY6" fmla="*/ 494852 h 607687"/>
                    <a:gd name="connsiteX7" fmla="*/ 0 w 1516156"/>
                    <a:gd name="connsiteY7" fmla="*/ 225911 h 607687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6156" h="580731">
                      <a:moveTo>
                        <a:pt x="0" y="195431"/>
                      </a:moveTo>
                      <a:cubicBezTo>
                        <a:pt x="64832" y="136231"/>
                        <a:pt x="514622" y="-85692"/>
                        <a:pt x="973791" y="137161"/>
                      </a:cubicBezTo>
                      <a:cubicBezTo>
                        <a:pt x="1032509" y="156211"/>
                        <a:pt x="1081591" y="80010"/>
                        <a:pt x="1140309" y="0"/>
                      </a:cubicBezTo>
                      <a:lnTo>
                        <a:pt x="1516156" y="545503"/>
                      </a:lnTo>
                      <a:cubicBezTo>
                        <a:pt x="1095263" y="580017"/>
                        <a:pt x="900055" y="589877"/>
                        <a:pt x="785307" y="571948"/>
                      </a:cubicBezTo>
                      <a:cubicBezTo>
                        <a:pt x="842009" y="474009"/>
                        <a:pt x="928069" y="416635"/>
                        <a:pt x="839095" y="399826"/>
                      </a:cubicBezTo>
                      <a:cubicBezTo>
                        <a:pt x="530709" y="346038"/>
                        <a:pt x="340658" y="399827"/>
                        <a:pt x="204395" y="464372"/>
                      </a:cubicBezTo>
                      <a:lnTo>
                        <a:pt x="0" y="1954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Rectangle 1048">
                  <a:extLst>
                    <a:ext uri="{FF2B5EF4-FFF2-40B4-BE49-F238E27FC236}">
                      <a16:creationId xmlns:a16="http://schemas.microsoft.com/office/drawing/2014/main" id="{B87507C0-7BF6-40E0-8687-EFEDA48BE503}"/>
                    </a:ext>
                  </a:extLst>
                </p:cNvPr>
                <p:cNvSpPr/>
                <p:nvPr/>
              </p:nvSpPr>
              <p:spPr>
                <a:xfrm rot="10977873">
                  <a:off x="5273027" y="4835878"/>
                  <a:ext cx="1730361" cy="619700"/>
                </a:xfrm>
                <a:custGeom>
                  <a:avLst/>
                  <a:gdLst>
                    <a:gd name="connsiteX0" fmla="*/ 0 w 1731981"/>
                    <a:gd name="connsiteY0" fmla="*/ 0 h 946673"/>
                    <a:gd name="connsiteX1" fmla="*/ 1731981 w 1731981"/>
                    <a:gd name="connsiteY1" fmla="*/ 0 h 946673"/>
                    <a:gd name="connsiteX2" fmla="*/ 1731981 w 1731981"/>
                    <a:gd name="connsiteY2" fmla="*/ 946673 h 946673"/>
                    <a:gd name="connsiteX3" fmla="*/ 0 w 1731981"/>
                    <a:gd name="connsiteY3" fmla="*/ 946673 h 946673"/>
                    <a:gd name="connsiteX4" fmla="*/ 0 w 1731981"/>
                    <a:gd name="connsiteY4" fmla="*/ 0 h 946673"/>
                    <a:gd name="connsiteX0" fmla="*/ 21515 w 1731981"/>
                    <a:gd name="connsiteY0" fmla="*/ 311972 h 946673"/>
                    <a:gd name="connsiteX1" fmla="*/ 1731981 w 1731981"/>
                    <a:gd name="connsiteY1" fmla="*/ 0 h 946673"/>
                    <a:gd name="connsiteX2" fmla="*/ 1731981 w 1731981"/>
                    <a:gd name="connsiteY2" fmla="*/ 946673 h 946673"/>
                    <a:gd name="connsiteX3" fmla="*/ 0 w 1731981"/>
                    <a:gd name="connsiteY3" fmla="*/ 946673 h 946673"/>
                    <a:gd name="connsiteX4" fmla="*/ 21515 w 1731981"/>
                    <a:gd name="connsiteY4" fmla="*/ 311972 h 946673"/>
                    <a:gd name="connsiteX0" fmla="*/ 0 w 1710466"/>
                    <a:gd name="connsiteY0" fmla="*/ 311972 h 946673"/>
                    <a:gd name="connsiteX1" fmla="*/ 1710466 w 1710466"/>
                    <a:gd name="connsiteY1" fmla="*/ 0 h 946673"/>
                    <a:gd name="connsiteX2" fmla="*/ 1710466 w 1710466"/>
                    <a:gd name="connsiteY2" fmla="*/ 946673 h 946673"/>
                    <a:gd name="connsiteX3" fmla="*/ 204395 w 1710466"/>
                    <a:gd name="connsiteY3" fmla="*/ 580913 h 946673"/>
                    <a:gd name="connsiteX4" fmla="*/ 0 w 1710466"/>
                    <a:gd name="connsiteY4" fmla="*/ 311972 h 946673"/>
                    <a:gd name="connsiteX0" fmla="*/ 0 w 1710466"/>
                    <a:gd name="connsiteY0" fmla="*/ 43030 h 677731"/>
                    <a:gd name="connsiteX1" fmla="*/ 1000461 w 1710466"/>
                    <a:gd name="connsiteY1" fmla="*/ 0 h 677731"/>
                    <a:gd name="connsiteX2" fmla="*/ 1710466 w 1710466"/>
                    <a:gd name="connsiteY2" fmla="*/ 677731 h 677731"/>
                    <a:gd name="connsiteX3" fmla="*/ 204395 w 1710466"/>
                    <a:gd name="connsiteY3" fmla="*/ 311971 h 677731"/>
                    <a:gd name="connsiteX4" fmla="*/ 0 w 1710466"/>
                    <a:gd name="connsiteY4" fmla="*/ 43030 h 677731"/>
                    <a:gd name="connsiteX0" fmla="*/ 0 w 1710466"/>
                    <a:gd name="connsiteY0" fmla="*/ 139260 h 773961"/>
                    <a:gd name="connsiteX1" fmla="*/ 1000461 w 1710466"/>
                    <a:gd name="connsiteY1" fmla="*/ 96230 h 773961"/>
                    <a:gd name="connsiteX2" fmla="*/ 1710466 w 1710466"/>
                    <a:gd name="connsiteY2" fmla="*/ 773961 h 773961"/>
                    <a:gd name="connsiteX3" fmla="*/ 204395 w 1710466"/>
                    <a:gd name="connsiteY3" fmla="*/ 408201 h 773961"/>
                    <a:gd name="connsiteX4" fmla="*/ 0 w 1710466"/>
                    <a:gd name="connsiteY4" fmla="*/ 139260 h 773961"/>
                    <a:gd name="connsiteX0" fmla="*/ 0 w 1710466"/>
                    <a:gd name="connsiteY0" fmla="*/ 141388 h 776089"/>
                    <a:gd name="connsiteX1" fmla="*/ 1000461 w 1710466"/>
                    <a:gd name="connsiteY1" fmla="*/ 98358 h 776089"/>
                    <a:gd name="connsiteX2" fmla="*/ 1710466 w 1710466"/>
                    <a:gd name="connsiteY2" fmla="*/ 776089 h 776089"/>
                    <a:gd name="connsiteX3" fmla="*/ 204395 w 1710466"/>
                    <a:gd name="connsiteY3" fmla="*/ 410329 h 776089"/>
                    <a:gd name="connsiteX4" fmla="*/ 0 w 1710466"/>
                    <a:gd name="connsiteY4" fmla="*/ 141388 h 776089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204395 w 1527586"/>
                    <a:gd name="connsiteY3" fmla="*/ 410329 h 453360"/>
                    <a:gd name="connsiteX4" fmla="*/ 0 w 1527586"/>
                    <a:gd name="connsiteY4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27586"/>
                    <a:gd name="connsiteY0" fmla="*/ 141388 h 453360"/>
                    <a:gd name="connsiteX1" fmla="*/ 1000461 w 1527586"/>
                    <a:gd name="connsiteY1" fmla="*/ 98358 h 453360"/>
                    <a:gd name="connsiteX2" fmla="*/ 1527586 w 1527586"/>
                    <a:gd name="connsiteY2" fmla="*/ 453360 h 453360"/>
                    <a:gd name="connsiteX3" fmla="*/ 839095 w 1527586"/>
                    <a:gd name="connsiteY3" fmla="*/ 345783 h 453360"/>
                    <a:gd name="connsiteX4" fmla="*/ 204395 w 1527586"/>
                    <a:gd name="connsiteY4" fmla="*/ 410329 h 453360"/>
                    <a:gd name="connsiteX5" fmla="*/ 0 w 1527586"/>
                    <a:gd name="connsiteY5" fmla="*/ 141388 h 453360"/>
                    <a:gd name="connsiteX0" fmla="*/ 0 w 1531193"/>
                    <a:gd name="connsiteY0" fmla="*/ 141388 h 523609"/>
                    <a:gd name="connsiteX1" fmla="*/ 1000461 w 1531193"/>
                    <a:gd name="connsiteY1" fmla="*/ 98358 h 523609"/>
                    <a:gd name="connsiteX2" fmla="*/ 1527586 w 1531193"/>
                    <a:gd name="connsiteY2" fmla="*/ 453360 h 523609"/>
                    <a:gd name="connsiteX3" fmla="*/ 785307 w 1531193"/>
                    <a:gd name="connsiteY3" fmla="*/ 517905 h 523609"/>
                    <a:gd name="connsiteX4" fmla="*/ 839095 w 1531193"/>
                    <a:gd name="connsiteY4" fmla="*/ 345783 h 523609"/>
                    <a:gd name="connsiteX5" fmla="*/ 204395 w 1531193"/>
                    <a:gd name="connsiteY5" fmla="*/ 410329 h 523609"/>
                    <a:gd name="connsiteX6" fmla="*/ 0 w 1531193"/>
                    <a:gd name="connsiteY6" fmla="*/ 141388 h 523609"/>
                    <a:gd name="connsiteX0" fmla="*/ 0 w 1531193"/>
                    <a:gd name="connsiteY0" fmla="*/ 234018 h 616239"/>
                    <a:gd name="connsiteX1" fmla="*/ 1000461 w 1531193"/>
                    <a:gd name="connsiteY1" fmla="*/ 190988 h 616239"/>
                    <a:gd name="connsiteX2" fmla="*/ 1140309 w 1531193"/>
                    <a:gd name="connsiteY2" fmla="*/ 8107 h 616239"/>
                    <a:gd name="connsiteX3" fmla="*/ 1527586 w 1531193"/>
                    <a:gd name="connsiteY3" fmla="*/ 545990 h 616239"/>
                    <a:gd name="connsiteX4" fmla="*/ 785307 w 1531193"/>
                    <a:gd name="connsiteY4" fmla="*/ 610535 h 616239"/>
                    <a:gd name="connsiteX5" fmla="*/ 839095 w 1531193"/>
                    <a:gd name="connsiteY5" fmla="*/ 438413 h 616239"/>
                    <a:gd name="connsiteX6" fmla="*/ 204395 w 1531193"/>
                    <a:gd name="connsiteY6" fmla="*/ 502959 h 616239"/>
                    <a:gd name="connsiteX7" fmla="*/ 0 w 1531193"/>
                    <a:gd name="connsiteY7" fmla="*/ 234018 h 616239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34018 h 619671"/>
                    <a:gd name="connsiteX1" fmla="*/ 1000461 w 1527586"/>
                    <a:gd name="connsiteY1" fmla="*/ 190988 h 619671"/>
                    <a:gd name="connsiteX2" fmla="*/ 1140309 w 1527586"/>
                    <a:gd name="connsiteY2" fmla="*/ 8107 h 619671"/>
                    <a:gd name="connsiteX3" fmla="*/ 1527586 w 1527586"/>
                    <a:gd name="connsiteY3" fmla="*/ 545990 h 619671"/>
                    <a:gd name="connsiteX4" fmla="*/ 785307 w 1527586"/>
                    <a:gd name="connsiteY4" fmla="*/ 610535 h 619671"/>
                    <a:gd name="connsiteX5" fmla="*/ 839095 w 1527586"/>
                    <a:gd name="connsiteY5" fmla="*/ 438413 h 619671"/>
                    <a:gd name="connsiteX6" fmla="*/ 204395 w 1527586"/>
                    <a:gd name="connsiteY6" fmla="*/ 502959 h 619671"/>
                    <a:gd name="connsiteX7" fmla="*/ 0 w 1527586"/>
                    <a:gd name="connsiteY7" fmla="*/ 234018 h 619671"/>
                    <a:gd name="connsiteX0" fmla="*/ 0 w 1527586"/>
                    <a:gd name="connsiteY0" fmla="*/ 225911 h 611564"/>
                    <a:gd name="connsiteX1" fmla="*/ 1000461 w 1527586"/>
                    <a:gd name="connsiteY1" fmla="*/ 182881 h 611564"/>
                    <a:gd name="connsiteX2" fmla="*/ 1140309 w 1527586"/>
                    <a:gd name="connsiteY2" fmla="*/ 0 h 611564"/>
                    <a:gd name="connsiteX3" fmla="*/ 1527586 w 1527586"/>
                    <a:gd name="connsiteY3" fmla="*/ 537883 h 611564"/>
                    <a:gd name="connsiteX4" fmla="*/ 785307 w 1527586"/>
                    <a:gd name="connsiteY4" fmla="*/ 602428 h 611564"/>
                    <a:gd name="connsiteX5" fmla="*/ 839095 w 1527586"/>
                    <a:gd name="connsiteY5" fmla="*/ 430306 h 611564"/>
                    <a:gd name="connsiteX6" fmla="*/ 204395 w 1527586"/>
                    <a:gd name="connsiteY6" fmla="*/ 494852 h 611564"/>
                    <a:gd name="connsiteX7" fmla="*/ 0 w 1527586"/>
                    <a:gd name="connsiteY7" fmla="*/ 225911 h 611564"/>
                    <a:gd name="connsiteX0" fmla="*/ 0 w 1527586"/>
                    <a:gd name="connsiteY0" fmla="*/ 225911 h 611564"/>
                    <a:gd name="connsiteX1" fmla="*/ 1000461 w 1527586"/>
                    <a:gd name="connsiteY1" fmla="*/ 182881 h 611564"/>
                    <a:gd name="connsiteX2" fmla="*/ 1140309 w 1527586"/>
                    <a:gd name="connsiteY2" fmla="*/ 0 h 611564"/>
                    <a:gd name="connsiteX3" fmla="*/ 1527586 w 1527586"/>
                    <a:gd name="connsiteY3" fmla="*/ 537883 h 611564"/>
                    <a:gd name="connsiteX4" fmla="*/ 785307 w 1527586"/>
                    <a:gd name="connsiteY4" fmla="*/ 602428 h 611564"/>
                    <a:gd name="connsiteX5" fmla="*/ 839095 w 1527586"/>
                    <a:gd name="connsiteY5" fmla="*/ 430306 h 611564"/>
                    <a:gd name="connsiteX6" fmla="*/ 204395 w 1527586"/>
                    <a:gd name="connsiteY6" fmla="*/ 494852 h 611564"/>
                    <a:gd name="connsiteX7" fmla="*/ 0 w 1527586"/>
                    <a:gd name="connsiteY7" fmla="*/ 225911 h 611564"/>
                    <a:gd name="connsiteX0" fmla="*/ 0 w 1527586"/>
                    <a:gd name="connsiteY0" fmla="*/ 225911 h 606798"/>
                    <a:gd name="connsiteX1" fmla="*/ 1000461 w 1527586"/>
                    <a:gd name="connsiteY1" fmla="*/ 18288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27586"/>
                    <a:gd name="connsiteY0" fmla="*/ 225911 h 606798"/>
                    <a:gd name="connsiteX1" fmla="*/ 973791 w 1527586"/>
                    <a:gd name="connsiteY1" fmla="*/ 167641 h 606798"/>
                    <a:gd name="connsiteX2" fmla="*/ 1140309 w 1527586"/>
                    <a:gd name="connsiteY2" fmla="*/ 0 h 606798"/>
                    <a:gd name="connsiteX3" fmla="*/ 1527586 w 1527586"/>
                    <a:gd name="connsiteY3" fmla="*/ 537883 h 606798"/>
                    <a:gd name="connsiteX4" fmla="*/ 785307 w 1527586"/>
                    <a:gd name="connsiteY4" fmla="*/ 602428 h 606798"/>
                    <a:gd name="connsiteX5" fmla="*/ 839095 w 1527586"/>
                    <a:gd name="connsiteY5" fmla="*/ 430306 h 606798"/>
                    <a:gd name="connsiteX6" fmla="*/ 204395 w 1527586"/>
                    <a:gd name="connsiteY6" fmla="*/ 494852 h 606798"/>
                    <a:gd name="connsiteX7" fmla="*/ 0 w 1527586"/>
                    <a:gd name="connsiteY7" fmla="*/ 225911 h 606798"/>
                    <a:gd name="connsiteX0" fmla="*/ 0 w 1516156"/>
                    <a:gd name="connsiteY0" fmla="*/ 225911 h 613049"/>
                    <a:gd name="connsiteX1" fmla="*/ 973791 w 1516156"/>
                    <a:gd name="connsiteY1" fmla="*/ 167641 h 613049"/>
                    <a:gd name="connsiteX2" fmla="*/ 1140309 w 1516156"/>
                    <a:gd name="connsiteY2" fmla="*/ 0 h 613049"/>
                    <a:gd name="connsiteX3" fmla="*/ 1516156 w 1516156"/>
                    <a:gd name="connsiteY3" fmla="*/ 575983 h 613049"/>
                    <a:gd name="connsiteX4" fmla="*/ 785307 w 1516156"/>
                    <a:gd name="connsiteY4" fmla="*/ 602428 h 613049"/>
                    <a:gd name="connsiteX5" fmla="*/ 839095 w 1516156"/>
                    <a:gd name="connsiteY5" fmla="*/ 430306 h 613049"/>
                    <a:gd name="connsiteX6" fmla="*/ 204395 w 1516156"/>
                    <a:gd name="connsiteY6" fmla="*/ 494852 h 613049"/>
                    <a:gd name="connsiteX7" fmla="*/ 0 w 1516156"/>
                    <a:gd name="connsiteY7" fmla="*/ 225911 h 613049"/>
                    <a:gd name="connsiteX0" fmla="*/ 0 w 1516156"/>
                    <a:gd name="connsiteY0" fmla="*/ 225911 h 607687"/>
                    <a:gd name="connsiteX1" fmla="*/ 973791 w 1516156"/>
                    <a:gd name="connsiteY1" fmla="*/ 167641 h 607687"/>
                    <a:gd name="connsiteX2" fmla="*/ 1140309 w 1516156"/>
                    <a:gd name="connsiteY2" fmla="*/ 0 h 607687"/>
                    <a:gd name="connsiteX3" fmla="*/ 1516156 w 1516156"/>
                    <a:gd name="connsiteY3" fmla="*/ 575983 h 607687"/>
                    <a:gd name="connsiteX4" fmla="*/ 785307 w 1516156"/>
                    <a:gd name="connsiteY4" fmla="*/ 602428 h 607687"/>
                    <a:gd name="connsiteX5" fmla="*/ 839095 w 1516156"/>
                    <a:gd name="connsiteY5" fmla="*/ 430306 h 607687"/>
                    <a:gd name="connsiteX6" fmla="*/ 204395 w 1516156"/>
                    <a:gd name="connsiteY6" fmla="*/ 494852 h 607687"/>
                    <a:gd name="connsiteX7" fmla="*/ 0 w 1516156"/>
                    <a:gd name="connsiteY7" fmla="*/ 225911 h 607687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225911 h 611211"/>
                    <a:gd name="connsiteX1" fmla="*/ 973791 w 1516156"/>
                    <a:gd name="connsiteY1" fmla="*/ 167641 h 611211"/>
                    <a:gd name="connsiteX2" fmla="*/ 1140309 w 1516156"/>
                    <a:gd name="connsiteY2" fmla="*/ 0 h 611211"/>
                    <a:gd name="connsiteX3" fmla="*/ 1516156 w 1516156"/>
                    <a:gd name="connsiteY3" fmla="*/ 575983 h 611211"/>
                    <a:gd name="connsiteX4" fmla="*/ 785307 w 1516156"/>
                    <a:gd name="connsiteY4" fmla="*/ 602428 h 611211"/>
                    <a:gd name="connsiteX5" fmla="*/ 839095 w 1516156"/>
                    <a:gd name="connsiteY5" fmla="*/ 430306 h 611211"/>
                    <a:gd name="connsiteX6" fmla="*/ 204395 w 1516156"/>
                    <a:gd name="connsiteY6" fmla="*/ 494852 h 611211"/>
                    <a:gd name="connsiteX7" fmla="*/ 0 w 1516156"/>
                    <a:gd name="connsiteY7" fmla="*/ 225911 h 61121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0 w 1516156"/>
                    <a:gd name="connsiteY0" fmla="*/ 195431 h 580731"/>
                    <a:gd name="connsiteX1" fmla="*/ 973791 w 1516156"/>
                    <a:gd name="connsiteY1" fmla="*/ 137161 h 580731"/>
                    <a:gd name="connsiteX2" fmla="*/ 1140309 w 1516156"/>
                    <a:gd name="connsiteY2" fmla="*/ 0 h 580731"/>
                    <a:gd name="connsiteX3" fmla="*/ 1516156 w 1516156"/>
                    <a:gd name="connsiteY3" fmla="*/ 545503 h 580731"/>
                    <a:gd name="connsiteX4" fmla="*/ 785307 w 1516156"/>
                    <a:gd name="connsiteY4" fmla="*/ 571948 h 580731"/>
                    <a:gd name="connsiteX5" fmla="*/ 839095 w 1516156"/>
                    <a:gd name="connsiteY5" fmla="*/ 399826 h 580731"/>
                    <a:gd name="connsiteX6" fmla="*/ 204395 w 1516156"/>
                    <a:gd name="connsiteY6" fmla="*/ 464372 h 580731"/>
                    <a:gd name="connsiteX7" fmla="*/ 0 w 1516156"/>
                    <a:gd name="connsiteY7" fmla="*/ 195431 h 580731"/>
                    <a:gd name="connsiteX0" fmla="*/ 155434 w 1671590"/>
                    <a:gd name="connsiteY0" fmla="*/ 195431 h 580731"/>
                    <a:gd name="connsiteX1" fmla="*/ 1129225 w 1671590"/>
                    <a:gd name="connsiteY1" fmla="*/ 137161 h 580731"/>
                    <a:gd name="connsiteX2" fmla="*/ 1295743 w 1671590"/>
                    <a:gd name="connsiteY2" fmla="*/ 0 h 580731"/>
                    <a:gd name="connsiteX3" fmla="*/ 1671590 w 1671590"/>
                    <a:gd name="connsiteY3" fmla="*/ 545503 h 580731"/>
                    <a:gd name="connsiteX4" fmla="*/ 940741 w 1671590"/>
                    <a:gd name="connsiteY4" fmla="*/ 571948 h 580731"/>
                    <a:gd name="connsiteX5" fmla="*/ 994529 w 1671590"/>
                    <a:gd name="connsiteY5" fmla="*/ 399826 h 580731"/>
                    <a:gd name="connsiteX6" fmla="*/ 0 w 1671590"/>
                    <a:gd name="connsiteY6" fmla="*/ 441041 h 580731"/>
                    <a:gd name="connsiteX7" fmla="*/ 155434 w 1671590"/>
                    <a:gd name="connsiteY7" fmla="*/ 195431 h 580731"/>
                    <a:gd name="connsiteX0" fmla="*/ 0 w 1688484"/>
                    <a:gd name="connsiteY0" fmla="*/ 330254 h 580731"/>
                    <a:gd name="connsiteX1" fmla="*/ 1146119 w 1688484"/>
                    <a:gd name="connsiteY1" fmla="*/ 137161 h 580731"/>
                    <a:gd name="connsiteX2" fmla="*/ 1312637 w 1688484"/>
                    <a:gd name="connsiteY2" fmla="*/ 0 h 580731"/>
                    <a:gd name="connsiteX3" fmla="*/ 1688484 w 1688484"/>
                    <a:gd name="connsiteY3" fmla="*/ 545503 h 580731"/>
                    <a:gd name="connsiteX4" fmla="*/ 957635 w 1688484"/>
                    <a:gd name="connsiteY4" fmla="*/ 571948 h 580731"/>
                    <a:gd name="connsiteX5" fmla="*/ 1011423 w 1688484"/>
                    <a:gd name="connsiteY5" fmla="*/ 399826 h 580731"/>
                    <a:gd name="connsiteX6" fmla="*/ 16894 w 1688484"/>
                    <a:gd name="connsiteY6" fmla="*/ 441041 h 580731"/>
                    <a:gd name="connsiteX7" fmla="*/ 0 w 1688484"/>
                    <a:gd name="connsiteY7" fmla="*/ 330254 h 580731"/>
                    <a:gd name="connsiteX0" fmla="*/ 83324 w 1771808"/>
                    <a:gd name="connsiteY0" fmla="*/ 330254 h 580731"/>
                    <a:gd name="connsiteX1" fmla="*/ 1229443 w 1771808"/>
                    <a:gd name="connsiteY1" fmla="*/ 137161 h 580731"/>
                    <a:gd name="connsiteX2" fmla="*/ 1395961 w 1771808"/>
                    <a:gd name="connsiteY2" fmla="*/ 0 h 580731"/>
                    <a:gd name="connsiteX3" fmla="*/ 1771808 w 1771808"/>
                    <a:gd name="connsiteY3" fmla="*/ 545503 h 580731"/>
                    <a:gd name="connsiteX4" fmla="*/ 1040959 w 1771808"/>
                    <a:gd name="connsiteY4" fmla="*/ 571948 h 580731"/>
                    <a:gd name="connsiteX5" fmla="*/ 1094747 w 1771808"/>
                    <a:gd name="connsiteY5" fmla="*/ 399826 h 580731"/>
                    <a:gd name="connsiteX6" fmla="*/ 100218 w 1771808"/>
                    <a:gd name="connsiteY6" fmla="*/ 441041 h 580731"/>
                    <a:gd name="connsiteX7" fmla="*/ 83324 w 1771808"/>
                    <a:gd name="connsiteY7" fmla="*/ 330254 h 580731"/>
                    <a:gd name="connsiteX0" fmla="*/ 83324 w 1771808"/>
                    <a:gd name="connsiteY0" fmla="*/ 330254 h 580731"/>
                    <a:gd name="connsiteX1" fmla="*/ 1229443 w 1771808"/>
                    <a:gd name="connsiteY1" fmla="*/ 137161 h 580731"/>
                    <a:gd name="connsiteX2" fmla="*/ 1395961 w 1771808"/>
                    <a:gd name="connsiteY2" fmla="*/ 0 h 580731"/>
                    <a:gd name="connsiteX3" fmla="*/ 1771808 w 1771808"/>
                    <a:gd name="connsiteY3" fmla="*/ 545503 h 580731"/>
                    <a:gd name="connsiteX4" fmla="*/ 1040959 w 1771808"/>
                    <a:gd name="connsiteY4" fmla="*/ 571948 h 580731"/>
                    <a:gd name="connsiteX5" fmla="*/ 1094747 w 1771808"/>
                    <a:gd name="connsiteY5" fmla="*/ 399826 h 580731"/>
                    <a:gd name="connsiteX6" fmla="*/ 100218 w 1771808"/>
                    <a:gd name="connsiteY6" fmla="*/ 441041 h 580731"/>
                    <a:gd name="connsiteX7" fmla="*/ 83324 w 1771808"/>
                    <a:gd name="connsiteY7" fmla="*/ 330254 h 580731"/>
                    <a:gd name="connsiteX0" fmla="*/ 83324 w 1771808"/>
                    <a:gd name="connsiteY0" fmla="*/ 330254 h 580731"/>
                    <a:gd name="connsiteX1" fmla="*/ 1229443 w 1771808"/>
                    <a:gd name="connsiteY1" fmla="*/ 137161 h 580731"/>
                    <a:gd name="connsiteX2" fmla="*/ 1395961 w 1771808"/>
                    <a:gd name="connsiteY2" fmla="*/ 0 h 580731"/>
                    <a:gd name="connsiteX3" fmla="*/ 1771808 w 1771808"/>
                    <a:gd name="connsiteY3" fmla="*/ 545503 h 580731"/>
                    <a:gd name="connsiteX4" fmla="*/ 1040959 w 1771808"/>
                    <a:gd name="connsiteY4" fmla="*/ 571948 h 580731"/>
                    <a:gd name="connsiteX5" fmla="*/ 1094747 w 1771808"/>
                    <a:gd name="connsiteY5" fmla="*/ 399826 h 580731"/>
                    <a:gd name="connsiteX6" fmla="*/ 100218 w 1771808"/>
                    <a:gd name="connsiteY6" fmla="*/ 441041 h 580731"/>
                    <a:gd name="connsiteX7" fmla="*/ 83324 w 1771808"/>
                    <a:gd name="connsiteY7" fmla="*/ 330254 h 580731"/>
                    <a:gd name="connsiteX0" fmla="*/ 83324 w 1771808"/>
                    <a:gd name="connsiteY0" fmla="*/ 330254 h 580731"/>
                    <a:gd name="connsiteX1" fmla="*/ 1229443 w 1771808"/>
                    <a:gd name="connsiteY1" fmla="*/ 137161 h 580731"/>
                    <a:gd name="connsiteX2" fmla="*/ 1395961 w 1771808"/>
                    <a:gd name="connsiteY2" fmla="*/ 0 h 580731"/>
                    <a:gd name="connsiteX3" fmla="*/ 1771808 w 1771808"/>
                    <a:gd name="connsiteY3" fmla="*/ 545503 h 580731"/>
                    <a:gd name="connsiteX4" fmla="*/ 1040959 w 1771808"/>
                    <a:gd name="connsiteY4" fmla="*/ 571948 h 580731"/>
                    <a:gd name="connsiteX5" fmla="*/ 1094747 w 1771808"/>
                    <a:gd name="connsiteY5" fmla="*/ 399826 h 580731"/>
                    <a:gd name="connsiteX6" fmla="*/ 100218 w 1771808"/>
                    <a:gd name="connsiteY6" fmla="*/ 441041 h 580731"/>
                    <a:gd name="connsiteX7" fmla="*/ 83324 w 1771808"/>
                    <a:gd name="connsiteY7" fmla="*/ 330254 h 580731"/>
                    <a:gd name="connsiteX0" fmla="*/ 98889 w 1787373"/>
                    <a:gd name="connsiteY0" fmla="*/ 330254 h 580731"/>
                    <a:gd name="connsiteX1" fmla="*/ 1245008 w 1787373"/>
                    <a:gd name="connsiteY1" fmla="*/ 137161 h 580731"/>
                    <a:gd name="connsiteX2" fmla="*/ 1411526 w 1787373"/>
                    <a:gd name="connsiteY2" fmla="*/ 0 h 580731"/>
                    <a:gd name="connsiteX3" fmla="*/ 1787373 w 1787373"/>
                    <a:gd name="connsiteY3" fmla="*/ 545503 h 580731"/>
                    <a:gd name="connsiteX4" fmla="*/ 1056524 w 1787373"/>
                    <a:gd name="connsiteY4" fmla="*/ 571948 h 580731"/>
                    <a:gd name="connsiteX5" fmla="*/ 1110312 w 1787373"/>
                    <a:gd name="connsiteY5" fmla="*/ 399826 h 580731"/>
                    <a:gd name="connsiteX6" fmla="*/ 115783 w 1787373"/>
                    <a:gd name="connsiteY6" fmla="*/ 441041 h 580731"/>
                    <a:gd name="connsiteX7" fmla="*/ 98889 w 1787373"/>
                    <a:gd name="connsiteY7" fmla="*/ 330254 h 580731"/>
                    <a:gd name="connsiteX0" fmla="*/ 98785 w 1787269"/>
                    <a:gd name="connsiteY0" fmla="*/ 330254 h 580731"/>
                    <a:gd name="connsiteX1" fmla="*/ 1244904 w 1787269"/>
                    <a:gd name="connsiteY1" fmla="*/ 137161 h 580731"/>
                    <a:gd name="connsiteX2" fmla="*/ 1411422 w 1787269"/>
                    <a:gd name="connsiteY2" fmla="*/ 0 h 580731"/>
                    <a:gd name="connsiteX3" fmla="*/ 1787269 w 1787269"/>
                    <a:gd name="connsiteY3" fmla="*/ 545503 h 580731"/>
                    <a:gd name="connsiteX4" fmla="*/ 1056420 w 1787269"/>
                    <a:gd name="connsiteY4" fmla="*/ 571948 h 580731"/>
                    <a:gd name="connsiteX5" fmla="*/ 1110208 w 1787269"/>
                    <a:gd name="connsiteY5" fmla="*/ 399826 h 580731"/>
                    <a:gd name="connsiteX6" fmla="*/ 115679 w 1787269"/>
                    <a:gd name="connsiteY6" fmla="*/ 441041 h 580731"/>
                    <a:gd name="connsiteX7" fmla="*/ 98785 w 1787269"/>
                    <a:gd name="connsiteY7" fmla="*/ 330254 h 580731"/>
                    <a:gd name="connsiteX0" fmla="*/ 98785 w 1787269"/>
                    <a:gd name="connsiteY0" fmla="*/ 330254 h 580731"/>
                    <a:gd name="connsiteX1" fmla="*/ 1244904 w 1787269"/>
                    <a:gd name="connsiteY1" fmla="*/ 137161 h 580731"/>
                    <a:gd name="connsiteX2" fmla="*/ 1411422 w 1787269"/>
                    <a:gd name="connsiteY2" fmla="*/ 0 h 580731"/>
                    <a:gd name="connsiteX3" fmla="*/ 1787269 w 1787269"/>
                    <a:gd name="connsiteY3" fmla="*/ 545503 h 580731"/>
                    <a:gd name="connsiteX4" fmla="*/ 1056420 w 1787269"/>
                    <a:gd name="connsiteY4" fmla="*/ 571948 h 580731"/>
                    <a:gd name="connsiteX5" fmla="*/ 1110208 w 1787269"/>
                    <a:gd name="connsiteY5" fmla="*/ 399826 h 580731"/>
                    <a:gd name="connsiteX6" fmla="*/ 115679 w 1787269"/>
                    <a:gd name="connsiteY6" fmla="*/ 441041 h 580731"/>
                    <a:gd name="connsiteX7" fmla="*/ 98785 w 1787269"/>
                    <a:gd name="connsiteY7" fmla="*/ 330254 h 580731"/>
                    <a:gd name="connsiteX0" fmla="*/ 98785 w 1787269"/>
                    <a:gd name="connsiteY0" fmla="*/ 330254 h 580731"/>
                    <a:gd name="connsiteX1" fmla="*/ 1244904 w 1787269"/>
                    <a:gd name="connsiteY1" fmla="*/ 137161 h 580731"/>
                    <a:gd name="connsiteX2" fmla="*/ 1411422 w 1787269"/>
                    <a:gd name="connsiteY2" fmla="*/ 0 h 580731"/>
                    <a:gd name="connsiteX3" fmla="*/ 1787269 w 1787269"/>
                    <a:gd name="connsiteY3" fmla="*/ 545503 h 580731"/>
                    <a:gd name="connsiteX4" fmla="*/ 1056420 w 1787269"/>
                    <a:gd name="connsiteY4" fmla="*/ 571948 h 580731"/>
                    <a:gd name="connsiteX5" fmla="*/ 1110208 w 1787269"/>
                    <a:gd name="connsiteY5" fmla="*/ 399826 h 580731"/>
                    <a:gd name="connsiteX6" fmla="*/ 115679 w 1787269"/>
                    <a:gd name="connsiteY6" fmla="*/ 441041 h 580731"/>
                    <a:gd name="connsiteX7" fmla="*/ 98785 w 1787269"/>
                    <a:gd name="connsiteY7" fmla="*/ 330254 h 580731"/>
                    <a:gd name="connsiteX0" fmla="*/ 80026 w 1768510"/>
                    <a:gd name="connsiteY0" fmla="*/ 330254 h 580731"/>
                    <a:gd name="connsiteX1" fmla="*/ 1226145 w 1768510"/>
                    <a:gd name="connsiteY1" fmla="*/ 137161 h 580731"/>
                    <a:gd name="connsiteX2" fmla="*/ 1392663 w 1768510"/>
                    <a:gd name="connsiteY2" fmla="*/ 0 h 580731"/>
                    <a:gd name="connsiteX3" fmla="*/ 1768510 w 1768510"/>
                    <a:gd name="connsiteY3" fmla="*/ 545503 h 580731"/>
                    <a:gd name="connsiteX4" fmla="*/ 1037661 w 1768510"/>
                    <a:gd name="connsiteY4" fmla="*/ 571948 h 580731"/>
                    <a:gd name="connsiteX5" fmla="*/ 1091449 w 1768510"/>
                    <a:gd name="connsiteY5" fmla="*/ 399826 h 580731"/>
                    <a:gd name="connsiteX6" fmla="*/ 96920 w 1768510"/>
                    <a:gd name="connsiteY6" fmla="*/ 441041 h 580731"/>
                    <a:gd name="connsiteX7" fmla="*/ 80026 w 1768510"/>
                    <a:gd name="connsiteY7" fmla="*/ 330254 h 580731"/>
                    <a:gd name="connsiteX0" fmla="*/ 80026 w 1768510"/>
                    <a:gd name="connsiteY0" fmla="*/ 330254 h 580731"/>
                    <a:gd name="connsiteX1" fmla="*/ 1226145 w 1768510"/>
                    <a:gd name="connsiteY1" fmla="*/ 137161 h 580731"/>
                    <a:gd name="connsiteX2" fmla="*/ 1392663 w 1768510"/>
                    <a:gd name="connsiteY2" fmla="*/ 0 h 580731"/>
                    <a:gd name="connsiteX3" fmla="*/ 1768510 w 1768510"/>
                    <a:gd name="connsiteY3" fmla="*/ 545503 h 580731"/>
                    <a:gd name="connsiteX4" fmla="*/ 1037661 w 1768510"/>
                    <a:gd name="connsiteY4" fmla="*/ 571948 h 580731"/>
                    <a:gd name="connsiteX5" fmla="*/ 1091449 w 1768510"/>
                    <a:gd name="connsiteY5" fmla="*/ 399826 h 580731"/>
                    <a:gd name="connsiteX6" fmla="*/ 96920 w 1768510"/>
                    <a:gd name="connsiteY6" fmla="*/ 441041 h 580731"/>
                    <a:gd name="connsiteX7" fmla="*/ 80026 w 1768510"/>
                    <a:gd name="connsiteY7" fmla="*/ 330254 h 580731"/>
                    <a:gd name="connsiteX0" fmla="*/ 80026 w 1768510"/>
                    <a:gd name="connsiteY0" fmla="*/ 376565 h 627042"/>
                    <a:gd name="connsiteX1" fmla="*/ 1226145 w 1768510"/>
                    <a:gd name="connsiteY1" fmla="*/ 183472 h 627042"/>
                    <a:gd name="connsiteX2" fmla="*/ 1329223 w 1768510"/>
                    <a:gd name="connsiteY2" fmla="*/ 0 h 627042"/>
                    <a:gd name="connsiteX3" fmla="*/ 1768510 w 1768510"/>
                    <a:gd name="connsiteY3" fmla="*/ 591814 h 627042"/>
                    <a:gd name="connsiteX4" fmla="*/ 1037661 w 1768510"/>
                    <a:gd name="connsiteY4" fmla="*/ 618259 h 627042"/>
                    <a:gd name="connsiteX5" fmla="*/ 1091449 w 1768510"/>
                    <a:gd name="connsiteY5" fmla="*/ 446137 h 627042"/>
                    <a:gd name="connsiteX6" fmla="*/ 96920 w 1768510"/>
                    <a:gd name="connsiteY6" fmla="*/ 487352 h 627042"/>
                    <a:gd name="connsiteX7" fmla="*/ 80026 w 1768510"/>
                    <a:gd name="connsiteY7" fmla="*/ 376565 h 627042"/>
                    <a:gd name="connsiteX0" fmla="*/ 80026 w 1768510"/>
                    <a:gd name="connsiteY0" fmla="*/ 376565 h 631524"/>
                    <a:gd name="connsiteX1" fmla="*/ 1226145 w 1768510"/>
                    <a:gd name="connsiteY1" fmla="*/ 183472 h 631524"/>
                    <a:gd name="connsiteX2" fmla="*/ 1329223 w 1768510"/>
                    <a:gd name="connsiteY2" fmla="*/ 0 h 631524"/>
                    <a:gd name="connsiteX3" fmla="*/ 1768510 w 1768510"/>
                    <a:gd name="connsiteY3" fmla="*/ 591814 h 631524"/>
                    <a:gd name="connsiteX4" fmla="*/ 999809 w 1768510"/>
                    <a:gd name="connsiteY4" fmla="*/ 624034 h 631524"/>
                    <a:gd name="connsiteX5" fmla="*/ 1091449 w 1768510"/>
                    <a:gd name="connsiteY5" fmla="*/ 446137 h 631524"/>
                    <a:gd name="connsiteX6" fmla="*/ 96920 w 1768510"/>
                    <a:gd name="connsiteY6" fmla="*/ 487352 h 631524"/>
                    <a:gd name="connsiteX7" fmla="*/ 80026 w 1768510"/>
                    <a:gd name="connsiteY7" fmla="*/ 376565 h 631524"/>
                    <a:gd name="connsiteX0" fmla="*/ 80026 w 1768510"/>
                    <a:gd name="connsiteY0" fmla="*/ 376565 h 631524"/>
                    <a:gd name="connsiteX1" fmla="*/ 1226145 w 1768510"/>
                    <a:gd name="connsiteY1" fmla="*/ 183472 h 631524"/>
                    <a:gd name="connsiteX2" fmla="*/ 1329223 w 1768510"/>
                    <a:gd name="connsiteY2" fmla="*/ 0 h 631524"/>
                    <a:gd name="connsiteX3" fmla="*/ 1768510 w 1768510"/>
                    <a:gd name="connsiteY3" fmla="*/ 591814 h 631524"/>
                    <a:gd name="connsiteX4" fmla="*/ 999809 w 1768510"/>
                    <a:gd name="connsiteY4" fmla="*/ 624034 h 631524"/>
                    <a:gd name="connsiteX5" fmla="*/ 1091449 w 1768510"/>
                    <a:gd name="connsiteY5" fmla="*/ 446137 h 631524"/>
                    <a:gd name="connsiteX6" fmla="*/ 96920 w 1768510"/>
                    <a:gd name="connsiteY6" fmla="*/ 487352 h 631524"/>
                    <a:gd name="connsiteX7" fmla="*/ 80026 w 1768510"/>
                    <a:gd name="connsiteY7" fmla="*/ 376565 h 631524"/>
                    <a:gd name="connsiteX0" fmla="*/ 80026 w 1768510"/>
                    <a:gd name="connsiteY0" fmla="*/ 376565 h 631524"/>
                    <a:gd name="connsiteX1" fmla="*/ 1226145 w 1768510"/>
                    <a:gd name="connsiteY1" fmla="*/ 183472 h 631524"/>
                    <a:gd name="connsiteX2" fmla="*/ 1329223 w 1768510"/>
                    <a:gd name="connsiteY2" fmla="*/ 0 h 631524"/>
                    <a:gd name="connsiteX3" fmla="*/ 1768510 w 1768510"/>
                    <a:gd name="connsiteY3" fmla="*/ 591814 h 631524"/>
                    <a:gd name="connsiteX4" fmla="*/ 999809 w 1768510"/>
                    <a:gd name="connsiteY4" fmla="*/ 624034 h 631524"/>
                    <a:gd name="connsiteX5" fmla="*/ 1091449 w 1768510"/>
                    <a:gd name="connsiteY5" fmla="*/ 446137 h 631524"/>
                    <a:gd name="connsiteX6" fmla="*/ 96920 w 1768510"/>
                    <a:gd name="connsiteY6" fmla="*/ 487352 h 631524"/>
                    <a:gd name="connsiteX7" fmla="*/ 80026 w 1768510"/>
                    <a:gd name="connsiteY7" fmla="*/ 376565 h 631524"/>
                    <a:gd name="connsiteX0" fmla="*/ 80026 w 1786776"/>
                    <a:gd name="connsiteY0" fmla="*/ 376565 h 631524"/>
                    <a:gd name="connsiteX1" fmla="*/ 1226145 w 1786776"/>
                    <a:gd name="connsiteY1" fmla="*/ 183472 h 631524"/>
                    <a:gd name="connsiteX2" fmla="*/ 1329223 w 1786776"/>
                    <a:gd name="connsiteY2" fmla="*/ 0 h 631524"/>
                    <a:gd name="connsiteX3" fmla="*/ 1768510 w 1786776"/>
                    <a:gd name="connsiteY3" fmla="*/ 591814 h 631524"/>
                    <a:gd name="connsiteX4" fmla="*/ 999809 w 1786776"/>
                    <a:gd name="connsiteY4" fmla="*/ 624034 h 631524"/>
                    <a:gd name="connsiteX5" fmla="*/ 1091449 w 1786776"/>
                    <a:gd name="connsiteY5" fmla="*/ 446137 h 631524"/>
                    <a:gd name="connsiteX6" fmla="*/ 96920 w 1786776"/>
                    <a:gd name="connsiteY6" fmla="*/ 487352 h 631524"/>
                    <a:gd name="connsiteX7" fmla="*/ 80026 w 1786776"/>
                    <a:gd name="connsiteY7" fmla="*/ 376565 h 631524"/>
                    <a:gd name="connsiteX0" fmla="*/ 80026 w 1777407"/>
                    <a:gd name="connsiteY0" fmla="*/ 376565 h 631524"/>
                    <a:gd name="connsiteX1" fmla="*/ 1226145 w 1777407"/>
                    <a:gd name="connsiteY1" fmla="*/ 183472 h 631524"/>
                    <a:gd name="connsiteX2" fmla="*/ 1329223 w 1777407"/>
                    <a:gd name="connsiteY2" fmla="*/ 0 h 631524"/>
                    <a:gd name="connsiteX3" fmla="*/ 1768510 w 1777407"/>
                    <a:gd name="connsiteY3" fmla="*/ 591814 h 631524"/>
                    <a:gd name="connsiteX4" fmla="*/ 999809 w 1777407"/>
                    <a:gd name="connsiteY4" fmla="*/ 624034 h 631524"/>
                    <a:gd name="connsiteX5" fmla="*/ 1091449 w 1777407"/>
                    <a:gd name="connsiteY5" fmla="*/ 446137 h 631524"/>
                    <a:gd name="connsiteX6" fmla="*/ 96920 w 1777407"/>
                    <a:gd name="connsiteY6" fmla="*/ 487352 h 631524"/>
                    <a:gd name="connsiteX7" fmla="*/ 80026 w 1777407"/>
                    <a:gd name="connsiteY7" fmla="*/ 376565 h 631524"/>
                    <a:gd name="connsiteX0" fmla="*/ 80026 w 1793088"/>
                    <a:gd name="connsiteY0" fmla="*/ 376565 h 635461"/>
                    <a:gd name="connsiteX1" fmla="*/ 1226145 w 1793088"/>
                    <a:gd name="connsiteY1" fmla="*/ 183472 h 635461"/>
                    <a:gd name="connsiteX2" fmla="*/ 1329223 w 1793088"/>
                    <a:gd name="connsiteY2" fmla="*/ 0 h 635461"/>
                    <a:gd name="connsiteX3" fmla="*/ 1784518 w 1793088"/>
                    <a:gd name="connsiteY3" fmla="*/ 606245 h 635461"/>
                    <a:gd name="connsiteX4" fmla="*/ 999809 w 1793088"/>
                    <a:gd name="connsiteY4" fmla="*/ 624034 h 635461"/>
                    <a:gd name="connsiteX5" fmla="*/ 1091449 w 1793088"/>
                    <a:gd name="connsiteY5" fmla="*/ 446137 h 635461"/>
                    <a:gd name="connsiteX6" fmla="*/ 96920 w 1793088"/>
                    <a:gd name="connsiteY6" fmla="*/ 487352 h 635461"/>
                    <a:gd name="connsiteX7" fmla="*/ 80026 w 1793088"/>
                    <a:gd name="connsiteY7" fmla="*/ 376565 h 635461"/>
                    <a:gd name="connsiteX0" fmla="*/ 80026 w 1802361"/>
                    <a:gd name="connsiteY0" fmla="*/ 376565 h 635461"/>
                    <a:gd name="connsiteX1" fmla="*/ 1226145 w 1802361"/>
                    <a:gd name="connsiteY1" fmla="*/ 183472 h 635461"/>
                    <a:gd name="connsiteX2" fmla="*/ 1329223 w 1802361"/>
                    <a:gd name="connsiteY2" fmla="*/ 0 h 635461"/>
                    <a:gd name="connsiteX3" fmla="*/ 1784518 w 1802361"/>
                    <a:gd name="connsiteY3" fmla="*/ 606245 h 635461"/>
                    <a:gd name="connsiteX4" fmla="*/ 999809 w 1802361"/>
                    <a:gd name="connsiteY4" fmla="*/ 624034 h 635461"/>
                    <a:gd name="connsiteX5" fmla="*/ 1091449 w 1802361"/>
                    <a:gd name="connsiteY5" fmla="*/ 446137 h 635461"/>
                    <a:gd name="connsiteX6" fmla="*/ 96920 w 1802361"/>
                    <a:gd name="connsiteY6" fmla="*/ 487352 h 635461"/>
                    <a:gd name="connsiteX7" fmla="*/ 80026 w 1802361"/>
                    <a:gd name="connsiteY7" fmla="*/ 376565 h 635461"/>
                    <a:gd name="connsiteX0" fmla="*/ 80026 w 1784518"/>
                    <a:gd name="connsiteY0" fmla="*/ 376565 h 635461"/>
                    <a:gd name="connsiteX1" fmla="*/ 1226145 w 1784518"/>
                    <a:gd name="connsiteY1" fmla="*/ 183472 h 635461"/>
                    <a:gd name="connsiteX2" fmla="*/ 1329223 w 1784518"/>
                    <a:gd name="connsiteY2" fmla="*/ 0 h 635461"/>
                    <a:gd name="connsiteX3" fmla="*/ 1784518 w 1784518"/>
                    <a:gd name="connsiteY3" fmla="*/ 606245 h 635461"/>
                    <a:gd name="connsiteX4" fmla="*/ 999809 w 1784518"/>
                    <a:gd name="connsiteY4" fmla="*/ 624034 h 635461"/>
                    <a:gd name="connsiteX5" fmla="*/ 1091449 w 1784518"/>
                    <a:gd name="connsiteY5" fmla="*/ 446137 h 635461"/>
                    <a:gd name="connsiteX6" fmla="*/ 96920 w 1784518"/>
                    <a:gd name="connsiteY6" fmla="*/ 487352 h 635461"/>
                    <a:gd name="connsiteX7" fmla="*/ 80026 w 1784518"/>
                    <a:gd name="connsiteY7" fmla="*/ 376565 h 635461"/>
                    <a:gd name="connsiteX0" fmla="*/ 80026 w 1806756"/>
                    <a:gd name="connsiteY0" fmla="*/ 376565 h 631900"/>
                    <a:gd name="connsiteX1" fmla="*/ 1226145 w 1806756"/>
                    <a:gd name="connsiteY1" fmla="*/ 183472 h 631900"/>
                    <a:gd name="connsiteX2" fmla="*/ 1329223 w 1806756"/>
                    <a:gd name="connsiteY2" fmla="*/ 0 h 631900"/>
                    <a:gd name="connsiteX3" fmla="*/ 1806756 w 1806756"/>
                    <a:gd name="connsiteY3" fmla="*/ 593648 h 631900"/>
                    <a:gd name="connsiteX4" fmla="*/ 999809 w 1806756"/>
                    <a:gd name="connsiteY4" fmla="*/ 624034 h 631900"/>
                    <a:gd name="connsiteX5" fmla="*/ 1091449 w 1806756"/>
                    <a:gd name="connsiteY5" fmla="*/ 446137 h 631900"/>
                    <a:gd name="connsiteX6" fmla="*/ 96920 w 1806756"/>
                    <a:gd name="connsiteY6" fmla="*/ 487352 h 631900"/>
                    <a:gd name="connsiteX7" fmla="*/ 80026 w 1806756"/>
                    <a:gd name="connsiteY7" fmla="*/ 376565 h 631900"/>
                    <a:gd name="connsiteX0" fmla="*/ 80026 w 1806756"/>
                    <a:gd name="connsiteY0" fmla="*/ 376565 h 651753"/>
                    <a:gd name="connsiteX1" fmla="*/ 1226145 w 1806756"/>
                    <a:gd name="connsiteY1" fmla="*/ 183472 h 651753"/>
                    <a:gd name="connsiteX2" fmla="*/ 1329223 w 1806756"/>
                    <a:gd name="connsiteY2" fmla="*/ 0 h 651753"/>
                    <a:gd name="connsiteX3" fmla="*/ 1806756 w 1806756"/>
                    <a:gd name="connsiteY3" fmla="*/ 593648 h 651753"/>
                    <a:gd name="connsiteX4" fmla="*/ 997186 w 1806756"/>
                    <a:gd name="connsiteY4" fmla="*/ 647061 h 651753"/>
                    <a:gd name="connsiteX5" fmla="*/ 1091449 w 1806756"/>
                    <a:gd name="connsiteY5" fmla="*/ 446137 h 651753"/>
                    <a:gd name="connsiteX6" fmla="*/ 96920 w 1806756"/>
                    <a:gd name="connsiteY6" fmla="*/ 487352 h 651753"/>
                    <a:gd name="connsiteX7" fmla="*/ 80026 w 1806756"/>
                    <a:gd name="connsiteY7" fmla="*/ 376565 h 651753"/>
                    <a:gd name="connsiteX0" fmla="*/ 80026 w 1806756"/>
                    <a:gd name="connsiteY0" fmla="*/ 376565 h 651753"/>
                    <a:gd name="connsiteX1" fmla="*/ 1226145 w 1806756"/>
                    <a:gd name="connsiteY1" fmla="*/ 183472 h 651753"/>
                    <a:gd name="connsiteX2" fmla="*/ 1329223 w 1806756"/>
                    <a:gd name="connsiteY2" fmla="*/ 0 h 651753"/>
                    <a:gd name="connsiteX3" fmla="*/ 1806756 w 1806756"/>
                    <a:gd name="connsiteY3" fmla="*/ 593648 h 651753"/>
                    <a:gd name="connsiteX4" fmla="*/ 997186 w 1806756"/>
                    <a:gd name="connsiteY4" fmla="*/ 647061 h 651753"/>
                    <a:gd name="connsiteX5" fmla="*/ 1091449 w 1806756"/>
                    <a:gd name="connsiteY5" fmla="*/ 446137 h 651753"/>
                    <a:gd name="connsiteX6" fmla="*/ 96920 w 1806756"/>
                    <a:gd name="connsiteY6" fmla="*/ 487352 h 651753"/>
                    <a:gd name="connsiteX7" fmla="*/ 80026 w 1806756"/>
                    <a:gd name="connsiteY7" fmla="*/ 376565 h 651753"/>
                    <a:gd name="connsiteX0" fmla="*/ 80026 w 1806756"/>
                    <a:gd name="connsiteY0" fmla="*/ 376565 h 653590"/>
                    <a:gd name="connsiteX1" fmla="*/ 1226145 w 1806756"/>
                    <a:gd name="connsiteY1" fmla="*/ 183472 h 653590"/>
                    <a:gd name="connsiteX2" fmla="*/ 1329223 w 1806756"/>
                    <a:gd name="connsiteY2" fmla="*/ 0 h 653590"/>
                    <a:gd name="connsiteX3" fmla="*/ 1806756 w 1806756"/>
                    <a:gd name="connsiteY3" fmla="*/ 593648 h 653590"/>
                    <a:gd name="connsiteX4" fmla="*/ 997186 w 1806756"/>
                    <a:gd name="connsiteY4" fmla="*/ 647061 h 653590"/>
                    <a:gd name="connsiteX5" fmla="*/ 1091449 w 1806756"/>
                    <a:gd name="connsiteY5" fmla="*/ 446137 h 653590"/>
                    <a:gd name="connsiteX6" fmla="*/ 96920 w 1806756"/>
                    <a:gd name="connsiteY6" fmla="*/ 487352 h 653590"/>
                    <a:gd name="connsiteX7" fmla="*/ 80026 w 1806756"/>
                    <a:gd name="connsiteY7" fmla="*/ 376565 h 653590"/>
                    <a:gd name="connsiteX0" fmla="*/ 80026 w 1806756"/>
                    <a:gd name="connsiteY0" fmla="*/ 376565 h 647061"/>
                    <a:gd name="connsiteX1" fmla="*/ 1226145 w 1806756"/>
                    <a:gd name="connsiteY1" fmla="*/ 183472 h 647061"/>
                    <a:gd name="connsiteX2" fmla="*/ 1329223 w 1806756"/>
                    <a:gd name="connsiteY2" fmla="*/ 0 h 647061"/>
                    <a:gd name="connsiteX3" fmla="*/ 1806756 w 1806756"/>
                    <a:gd name="connsiteY3" fmla="*/ 593648 h 647061"/>
                    <a:gd name="connsiteX4" fmla="*/ 997186 w 1806756"/>
                    <a:gd name="connsiteY4" fmla="*/ 647061 h 647061"/>
                    <a:gd name="connsiteX5" fmla="*/ 1091449 w 1806756"/>
                    <a:gd name="connsiteY5" fmla="*/ 446137 h 647061"/>
                    <a:gd name="connsiteX6" fmla="*/ 96920 w 1806756"/>
                    <a:gd name="connsiteY6" fmla="*/ 487352 h 647061"/>
                    <a:gd name="connsiteX7" fmla="*/ 80026 w 1806756"/>
                    <a:gd name="connsiteY7" fmla="*/ 376565 h 647061"/>
                    <a:gd name="connsiteX0" fmla="*/ 80026 w 1806756"/>
                    <a:gd name="connsiteY0" fmla="*/ 376565 h 647061"/>
                    <a:gd name="connsiteX1" fmla="*/ 1226145 w 1806756"/>
                    <a:gd name="connsiteY1" fmla="*/ 183472 h 647061"/>
                    <a:gd name="connsiteX2" fmla="*/ 1329223 w 1806756"/>
                    <a:gd name="connsiteY2" fmla="*/ 0 h 647061"/>
                    <a:gd name="connsiteX3" fmla="*/ 1806756 w 1806756"/>
                    <a:gd name="connsiteY3" fmla="*/ 593648 h 647061"/>
                    <a:gd name="connsiteX4" fmla="*/ 997186 w 1806756"/>
                    <a:gd name="connsiteY4" fmla="*/ 647061 h 647061"/>
                    <a:gd name="connsiteX5" fmla="*/ 1091449 w 1806756"/>
                    <a:gd name="connsiteY5" fmla="*/ 446137 h 647061"/>
                    <a:gd name="connsiteX6" fmla="*/ 96920 w 1806756"/>
                    <a:gd name="connsiteY6" fmla="*/ 487352 h 647061"/>
                    <a:gd name="connsiteX7" fmla="*/ 80026 w 1806756"/>
                    <a:gd name="connsiteY7" fmla="*/ 376565 h 6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6756" h="647061">
                      <a:moveTo>
                        <a:pt x="80026" y="376565"/>
                      </a:moveTo>
                      <a:cubicBezTo>
                        <a:pt x="199077" y="318206"/>
                        <a:pt x="520385" y="43100"/>
                        <a:pt x="1226145" y="183472"/>
                      </a:cubicBezTo>
                      <a:cubicBezTo>
                        <a:pt x="1284863" y="202522"/>
                        <a:pt x="1270505" y="80010"/>
                        <a:pt x="1329223" y="0"/>
                      </a:cubicBezTo>
                      <a:cubicBezTo>
                        <a:pt x="1475652" y="197271"/>
                        <a:pt x="1584154" y="251532"/>
                        <a:pt x="1806756" y="593648"/>
                      </a:cubicBezTo>
                      <a:cubicBezTo>
                        <a:pt x="1417288" y="645611"/>
                        <a:pt x="1167825" y="639204"/>
                        <a:pt x="997186" y="647061"/>
                      </a:cubicBezTo>
                      <a:cubicBezTo>
                        <a:pt x="1063272" y="582972"/>
                        <a:pt x="1202858" y="454154"/>
                        <a:pt x="1091449" y="446137"/>
                      </a:cubicBezTo>
                      <a:cubicBezTo>
                        <a:pt x="783063" y="392349"/>
                        <a:pt x="419230" y="405542"/>
                        <a:pt x="96920" y="487352"/>
                      </a:cubicBezTo>
                      <a:cubicBezTo>
                        <a:pt x="25756" y="511047"/>
                        <a:pt x="-71389" y="475039"/>
                        <a:pt x="80026" y="3765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15046F-FAA1-44B1-8514-472747FA8D65}"/>
                </a:ext>
              </a:extLst>
            </p:cNvPr>
            <p:cNvGrpSpPr/>
            <p:nvPr/>
          </p:nvGrpSpPr>
          <p:grpSpPr>
            <a:xfrm>
              <a:off x="5285116" y="4792514"/>
              <a:ext cx="2960361" cy="2314055"/>
              <a:chOff x="3036194" y="4578372"/>
              <a:chExt cx="2333370" cy="224176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2B5B69-ED5F-47DE-80FB-297E9F3ADB74}"/>
                  </a:ext>
                </a:extLst>
              </p:cNvPr>
              <p:cNvSpPr txBox="1"/>
              <p:nvPr/>
            </p:nvSpPr>
            <p:spPr>
              <a:xfrm>
                <a:off x="3036194" y="4578372"/>
                <a:ext cx="2233808" cy="327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18A2B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Members and Personas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713571-AD7C-4540-8D17-C4C1F98EA81A}"/>
                  </a:ext>
                </a:extLst>
              </p:cNvPr>
              <p:cNvSpPr/>
              <p:nvPr/>
            </p:nvSpPr>
            <p:spPr>
              <a:xfrm>
                <a:off x="3050178" y="4852269"/>
                <a:ext cx="2319386" cy="1967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Who are we serving?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Diverse Types of Members?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 Personas? Personalized?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Connections/Belonging?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Voice?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Experiences?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Safe Spaces?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Campfires?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45201A-D02D-4DAF-865D-416E0972E127}"/>
              </a:ext>
            </a:extLst>
          </p:cNvPr>
          <p:cNvGrpSpPr/>
          <p:nvPr/>
        </p:nvGrpSpPr>
        <p:grpSpPr>
          <a:xfrm>
            <a:off x="5975404" y="2336014"/>
            <a:ext cx="4387796" cy="1670077"/>
            <a:chOff x="5975404" y="2336014"/>
            <a:chExt cx="4387796" cy="16700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31674F-755B-4B8C-B355-CAEE311B2B67}"/>
                </a:ext>
              </a:extLst>
            </p:cNvPr>
            <p:cNvGrpSpPr/>
            <p:nvPr/>
          </p:nvGrpSpPr>
          <p:grpSpPr>
            <a:xfrm>
              <a:off x="5975404" y="2458166"/>
              <a:ext cx="875649" cy="1521011"/>
              <a:chOff x="5475591" y="1775698"/>
              <a:chExt cx="948264" cy="1796965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5B09ED3-AB81-499C-96DE-FCF5D3BACF89}"/>
                  </a:ext>
                </a:extLst>
              </p:cNvPr>
              <p:cNvCxnSpPr/>
              <p:nvPr/>
            </p:nvCxnSpPr>
            <p:spPr>
              <a:xfrm>
                <a:off x="5974193" y="2642472"/>
                <a:ext cx="0" cy="86883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3AAD555-EB22-4E55-BFE0-D99E0C0F5194}"/>
                  </a:ext>
                </a:extLst>
              </p:cNvPr>
              <p:cNvSpPr/>
              <p:nvPr/>
            </p:nvSpPr>
            <p:spPr>
              <a:xfrm>
                <a:off x="5896220" y="3416719"/>
                <a:ext cx="155945" cy="155944"/>
              </a:xfrm>
              <a:prstGeom prst="ellipse">
                <a:avLst/>
              </a:prstGeom>
              <a:solidFill>
                <a:srgbClr val="73C7C4"/>
              </a:solidFill>
              <a:ln>
                <a:solidFill>
                  <a:srgbClr val="398F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69D7274-D2B2-49AC-87BC-F9C1CEC19C41}"/>
                  </a:ext>
                </a:extLst>
              </p:cNvPr>
              <p:cNvGrpSpPr/>
              <p:nvPr/>
            </p:nvGrpSpPr>
            <p:grpSpPr>
              <a:xfrm>
                <a:off x="5475591" y="1775698"/>
                <a:ext cx="948264" cy="948261"/>
                <a:chOff x="6786045" y="4494301"/>
                <a:chExt cx="948264" cy="94826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A1553F4-A133-4F7D-A3BB-9EA8E25B59E2}"/>
                    </a:ext>
                  </a:extLst>
                </p:cNvPr>
                <p:cNvGrpSpPr/>
                <p:nvPr/>
              </p:nvGrpSpPr>
              <p:grpSpPr>
                <a:xfrm>
                  <a:off x="6786045" y="4494301"/>
                  <a:ext cx="948264" cy="948261"/>
                  <a:chOff x="441097" y="1407485"/>
                  <a:chExt cx="1533420" cy="1533417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8D76B06-7E3A-48A6-AF19-1EEED39862B4}"/>
                      </a:ext>
                    </a:extLst>
                  </p:cNvPr>
                  <p:cNvSpPr/>
                  <p:nvPr/>
                </p:nvSpPr>
                <p:spPr>
                  <a:xfrm>
                    <a:off x="650681" y="1617068"/>
                    <a:ext cx="1114251" cy="111424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BFBFB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90500" dist="50800" dir="135000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Donut 104">
                    <a:extLst>
                      <a:ext uri="{FF2B5EF4-FFF2-40B4-BE49-F238E27FC236}">
                        <a16:creationId xmlns:a16="http://schemas.microsoft.com/office/drawing/2014/main" id="{3B49270E-F517-44E3-8B70-933BFC91C10B}"/>
                      </a:ext>
                    </a:extLst>
                  </p:cNvPr>
                  <p:cNvSpPr/>
                  <p:nvPr/>
                </p:nvSpPr>
                <p:spPr>
                  <a:xfrm>
                    <a:off x="441097" y="1407485"/>
                    <a:ext cx="1533420" cy="1533417"/>
                  </a:xfrm>
                  <a:prstGeom prst="donut">
                    <a:avLst>
                      <a:gd name="adj" fmla="val 14256"/>
                    </a:avLst>
                  </a:prstGeom>
                  <a:solidFill>
                    <a:srgbClr val="73C7C4"/>
                  </a:solidFill>
                  <a:ln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453970E-82BE-4192-A679-CED2FEFB40BB}"/>
                    </a:ext>
                  </a:extLst>
                </p:cNvPr>
                <p:cNvGrpSpPr/>
                <p:nvPr/>
              </p:nvGrpSpPr>
              <p:grpSpPr>
                <a:xfrm>
                  <a:off x="7105044" y="4814157"/>
                  <a:ext cx="323343" cy="316395"/>
                  <a:chOff x="7468386" y="1885571"/>
                  <a:chExt cx="934151" cy="914080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57" name="Freeform 51">
                    <a:extLst>
                      <a:ext uri="{FF2B5EF4-FFF2-40B4-BE49-F238E27FC236}">
                        <a16:creationId xmlns:a16="http://schemas.microsoft.com/office/drawing/2014/main" id="{E9B667D7-3519-4F61-9FBD-49A58AC00B33}"/>
                      </a:ext>
                    </a:extLst>
                  </p:cNvPr>
                  <p:cNvSpPr/>
                  <p:nvPr/>
                </p:nvSpPr>
                <p:spPr>
                  <a:xfrm flipH="1">
                    <a:off x="7776582" y="1885571"/>
                    <a:ext cx="625955" cy="650266"/>
                  </a:xfrm>
                  <a:custGeom>
                    <a:avLst/>
                    <a:gdLst>
                      <a:gd name="connsiteX0" fmla="*/ 1659437 w 3318874"/>
                      <a:gd name="connsiteY0" fmla="*/ 482692 h 3500724"/>
                      <a:gd name="connsiteX1" fmla="*/ 1712857 w 3318874"/>
                      <a:gd name="connsiteY1" fmla="*/ 485389 h 3500724"/>
                      <a:gd name="connsiteX2" fmla="*/ 2836792 w 3318874"/>
                      <a:gd name="connsiteY2" fmla="*/ 1730847 h 3500724"/>
                      <a:gd name="connsiteX3" fmla="*/ 1712857 w 3318874"/>
                      <a:gd name="connsiteY3" fmla="*/ 2976305 h 3500724"/>
                      <a:gd name="connsiteX4" fmla="*/ 1659437 w 3318874"/>
                      <a:gd name="connsiteY4" fmla="*/ 2979003 h 3500724"/>
                      <a:gd name="connsiteX5" fmla="*/ 1606017 w 3318874"/>
                      <a:gd name="connsiteY5" fmla="*/ 2976305 h 3500724"/>
                      <a:gd name="connsiteX6" fmla="*/ 482082 w 3318874"/>
                      <a:gd name="connsiteY6" fmla="*/ 1730847 h 3500724"/>
                      <a:gd name="connsiteX7" fmla="*/ 1606017 w 3318874"/>
                      <a:gd name="connsiteY7" fmla="*/ 485389 h 3500724"/>
                      <a:gd name="connsiteX8" fmla="*/ 1661524 w 3318874"/>
                      <a:gd name="connsiteY8" fmla="*/ 0 h 3500724"/>
                      <a:gd name="connsiteX9" fmla="*/ 1659437 w 3318874"/>
                      <a:gd name="connsiteY9" fmla="*/ 4436 h 3500724"/>
                      <a:gd name="connsiteX10" fmla="*/ 1657350 w 3318874"/>
                      <a:gd name="connsiteY10" fmla="*/ 0 h 3500724"/>
                      <a:gd name="connsiteX11" fmla="*/ 1657350 w 3318874"/>
                      <a:gd name="connsiteY11" fmla="*/ 8872 h 3500724"/>
                      <a:gd name="connsiteX12" fmla="*/ 1634036 w 3318874"/>
                      <a:gd name="connsiteY12" fmla="*/ 58424 h 3500724"/>
                      <a:gd name="connsiteX13" fmla="*/ 964950 w 3318874"/>
                      <a:gd name="connsiteY13" fmla="*/ 164745 h 3500724"/>
                      <a:gd name="connsiteX14" fmla="*/ 794957 w 3318874"/>
                      <a:gd name="connsiteY14" fmla="*/ 274858 h 3500724"/>
                      <a:gd name="connsiteX15" fmla="*/ 288669 w 3318874"/>
                      <a:gd name="connsiteY15" fmla="*/ 771420 h 3500724"/>
                      <a:gd name="connsiteX16" fmla="*/ 164130 w 3318874"/>
                      <a:gd name="connsiteY16" fmla="*/ 964342 h 3500724"/>
                      <a:gd name="connsiteX17" fmla="*/ 0 w 3318874"/>
                      <a:gd name="connsiteY17" fmla="*/ 1666954 h 3500724"/>
                      <a:gd name="connsiteX18" fmla="*/ 3 w 3318874"/>
                      <a:gd name="connsiteY18" fmla="*/ 1904768 h 3500724"/>
                      <a:gd name="connsiteX19" fmla="*/ 196825 w 3318874"/>
                      <a:gd name="connsiteY19" fmla="*/ 2571573 h 3500724"/>
                      <a:gd name="connsiteX20" fmla="*/ 324244 w 3318874"/>
                      <a:gd name="connsiteY20" fmla="*/ 2770508 h 3500724"/>
                      <a:gd name="connsiteX21" fmla="*/ 803984 w 3318874"/>
                      <a:gd name="connsiteY21" fmla="*/ 3216603 h 3500724"/>
                      <a:gd name="connsiteX22" fmla="*/ 1020337 w 3318874"/>
                      <a:gd name="connsiteY22" fmla="*/ 3338702 h 3500724"/>
                      <a:gd name="connsiteX23" fmla="*/ 1652881 w 3318874"/>
                      <a:gd name="connsiteY23" fmla="*/ 3500643 h 3500724"/>
                      <a:gd name="connsiteX24" fmla="*/ 1657350 w 3318874"/>
                      <a:gd name="connsiteY24" fmla="*/ 3500685 h 3500724"/>
                      <a:gd name="connsiteX25" fmla="*/ 1657350 w 3318874"/>
                      <a:gd name="connsiteY25" fmla="*/ 3500724 h 3500724"/>
                      <a:gd name="connsiteX26" fmla="*/ 1659437 w 3318874"/>
                      <a:gd name="connsiteY26" fmla="*/ 3500705 h 3500724"/>
                      <a:gd name="connsiteX27" fmla="*/ 1661524 w 3318874"/>
                      <a:gd name="connsiteY27" fmla="*/ 3500724 h 3500724"/>
                      <a:gd name="connsiteX28" fmla="*/ 1661524 w 3318874"/>
                      <a:gd name="connsiteY28" fmla="*/ 3500685 h 3500724"/>
                      <a:gd name="connsiteX29" fmla="*/ 1665993 w 3318874"/>
                      <a:gd name="connsiteY29" fmla="*/ 3500643 h 3500724"/>
                      <a:gd name="connsiteX30" fmla="*/ 2298537 w 3318874"/>
                      <a:gd name="connsiteY30" fmla="*/ 3338702 h 3500724"/>
                      <a:gd name="connsiteX31" fmla="*/ 2514890 w 3318874"/>
                      <a:gd name="connsiteY31" fmla="*/ 3216603 h 3500724"/>
                      <a:gd name="connsiteX32" fmla="*/ 2994630 w 3318874"/>
                      <a:gd name="connsiteY32" fmla="*/ 2770508 h 3500724"/>
                      <a:gd name="connsiteX33" fmla="*/ 3122049 w 3318874"/>
                      <a:gd name="connsiteY33" fmla="*/ 2571573 h 3500724"/>
                      <a:gd name="connsiteX34" fmla="*/ 3318871 w 3318874"/>
                      <a:gd name="connsiteY34" fmla="*/ 1904768 h 3500724"/>
                      <a:gd name="connsiteX35" fmla="*/ 3318874 w 3318874"/>
                      <a:gd name="connsiteY35" fmla="*/ 1666954 h 3500724"/>
                      <a:gd name="connsiteX36" fmla="*/ 3154744 w 3318874"/>
                      <a:gd name="connsiteY36" fmla="*/ 964342 h 3500724"/>
                      <a:gd name="connsiteX37" fmla="*/ 3030205 w 3318874"/>
                      <a:gd name="connsiteY37" fmla="*/ 771420 h 3500724"/>
                      <a:gd name="connsiteX38" fmla="*/ 2523917 w 3318874"/>
                      <a:gd name="connsiteY38" fmla="*/ 274858 h 3500724"/>
                      <a:gd name="connsiteX39" fmla="*/ 2353924 w 3318874"/>
                      <a:gd name="connsiteY39" fmla="*/ 164745 h 3500724"/>
                      <a:gd name="connsiteX40" fmla="*/ 1684838 w 3318874"/>
                      <a:gd name="connsiteY40" fmla="*/ 58424 h 3500724"/>
                      <a:gd name="connsiteX41" fmla="*/ 1661524 w 3318874"/>
                      <a:gd name="connsiteY41" fmla="*/ 8872 h 3500724"/>
                      <a:gd name="connsiteX0" fmla="*/ 1659437 w 3318874"/>
                      <a:gd name="connsiteY0" fmla="*/ 482692 h 3500724"/>
                      <a:gd name="connsiteX1" fmla="*/ 1712857 w 3318874"/>
                      <a:gd name="connsiteY1" fmla="*/ 485389 h 3500724"/>
                      <a:gd name="connsiteX2" fmla="*/ 2836792 w 3318874"/>
                      <a:gd name="connsiteY2" fmla="*/ 1730847 h 3500724"/>
                      <a:gd name="connsiteX3" fmla="*/ 1712857 w 3318874"/>
                      <a:gd name="connsiteY3" fmla="*/ 2976305 h 3500724"/>
                      <a:gd name="connsiteX4" fmla="*/ 1659437 w 3318874"/>
                      <a:gd name="connsiteY4" fmla="*/ 2979003 h 3500724"/>
                      <a:gd name="connsiteX5" fmla="*/ 1606017 w 3318874"/>
                      <a:gd name="connsiteY5" fmla="*/ 2976305 h 3500724"/>
                      <a:gd name="connsiteX6" fmla="*/ 482082 w 3318874"/>
                      <a:gd name="connsiteY6" fmla="*/ 1730847 h 3500724"/>
                      <a:gd name="connsiteX7" fmla="*/ 1606017 w 3318874"/>
                      <a:gd name="connsiteY7" fmla="*/ 485389 h 3500724"/>
                      <a:gd name="connsiteX8" fmla="*/ 1659437 w 3318874"/>
                      <a:gd name="connsiteY8" fmla="*/ 482692 h 3500724"/>
                      <a:gd name="connsiteX9" fmla="*/ 1661524 w 3318874"/>
                      <a:gd name="connsiteY9" fmla="*/ 8872 h 3500724"/>
                      <a:gd name="connsiteX10" fmla="*/ 1659437 w 3318874"/>
                      <a:gd name="connsiteY10" fmla="*/ 4436 h 3500724"/>
                      <a:gd name="connsiteX11" fmla="*/ 1657350 w 3318874"/>
                      <a:gd name="connsiteY11" fmla="*/ 0 h 3500724"/>
                      <a:gd name="connsiteX12" fmla="*/ 1657350 w 3318874"/>
                      <a:gd name="connsiteY12" fmla="*/ 8872 h 3500724"/>
                      <a:gd name="connsiteX13" fmla="*/ 1634036 w 3318874"/>
                      <a:gd name="connsiteY13" fmla="*/ 58424 h 3500724"/>
                      <a:gd name="connsiteX14" fmla="*/ 964950 w 3318874"/>
                      <a:gd name="connsiteY14" fmla="*/ 164745 h 3500724"/>
                      <a:gd name="connsiteX15" fmla="*/ 794957 w 3318874"/>
                      <a:gd name="connsiteY15" fmla="*/ 274858 h 3500724"/>
                      <a:gd name="connsiteX16" fmla="*/ 288669 w 3318874"/>
                      <a:gd name="connsiteY16" fmla="*/ 771420 h 3500724"/>
                      <a:gd name="connsiteX17" fmla="*/ 164130 w 3318874"/>
                      <a:gd name="connsiteY17" fmla="*/ 964342 h 3500724"/>
                      <a:gd name="connsiteX18" fmla="*/ 0 w 3318874"/>
                      <a:gd name="connsiteY18" fmla="*/ 1666954 h 3500724"/>
                      <a:gd name="connsiteX19" fmla="*/ 3 w 3318874"/>
                      <a:gd name="connsiteY19" fmla="*/ 1904768 h 3500724"/>
                      <a:gd name="connsiteX20" fmla="*/ 196825 w 3318874"/>
                      <a:gd name="connsiteY20" fmla="*/ 2571573 h 3500724"/>
                      <a:gd name="connsiteX21" fmla="*/ 324244 w 3318874"/>
                      <a:gd name="connsiteY21" fmla="*/ 2770508 h 3500724"/>
                      <a:gd name="connsiteX22" fmla="*/ 803984 w 3318874"/>
                      <a:gd name="connsiteY22" fmla="*/ 3216603 h 3500724"/>
                      <a:gd name="connsiteX23" fmla="*/ 1020337 w 3318874"/>
                      <a:gd name="connsiteY23" fmla="*/ 3338702 h 3500724"/>
                      <a:gd name="connsiteX24" fmla="*/ 1652881 w 3318874"/>
                      <a:gd name="connsiteY24" fmla="*/ 3500643 h 3500724"/>
                      <a:gd name="connsiteX25" fmla="*/ 1657350 w 3318874"/>
                      <a:gd name="connsiteY25" fmla="*/ 3500685 h 3500724"/>
                      <a:gd name="connsiteX26" fmla="*/ 1657350 w 3318874"/>
                      <a:gd name="connsiteY26" fmla="*/ 3500724 h 3500724"/>
                      <a:gd name="connsiteX27" fmla="*/ 1659437 w 3318874"/>
                      <a:gd name="connsiteY27" fmla="*/ 3500705 h 3500724"/>
                      <a:gd name="connsiteX28" fmla="*/ 1661524 w 3318874"/>
                      <a:gd name="connsiteY28" fmla="*/ 3500724 h 3500724"/>
                      <a:gd name="connsiteX29" fmla="*/ 1661524 w 3318874"/>
                      <a:gd name="connsiteY29" fmla="*/ 3500685 h 3500724"/>
                      <a:gd name="connsiteX30" fmla="*/ 1665993 w 3318874"/>
                      <a:gd name="connsiteY30" fmla="*/ 3500643 h 3500724"/>
                      <a:gd name="connsiteX31" fmla="*/ 2298537 w 3318874"/>
                      <a:gd name="connsiteY31" fmla="*/ 3338702 h 3500724"/>
                      <a:gd name="connsiteX32" fmla="*/ 2514890 w 3318874"/>
                      <a:gd name="connsiteY32" fmla="*/ 3216603 h 3500724"/>
                      <a:gd name="connsiteX33" fmla="*/ 2994630 w 3318874"/>
                      <a:gd name="connsiteY33" fmla="*/ 2770508 h 3500724"/>
                      <a:gd name="connsiteX34" fmla="*/ 3122049 w 3318874"/>
                      <a:gd name="connsiteY34" fmla="*/ 2571573 h 3500724"/>
                      <a:gd name="connsiteX35" fmla="*/ 3318871 w 3318874"/>
                      <a:gd name="connsiteY35" fmla="*/ 1904768 h 3500724"/>
                      <a:gd name="connsiteX36" fmla="*/ 3318874 w 3318874"/>
                      <a:gd name="connsiteY36" fmla="*/ 1666954 h 3500724"/>
                      <a:gd name="connsiteX37" fmla="*/ 3154744 w 3318874"/>
                      <a:gd name="connsiteY37" fmla="*/ 964342 h 3500724"/>
                      <a:gd name="connsiteX38" fmla="*/ 3030205 w 3318874"/>
                      <a:gd name="connsiteY38" fmla="*/ 771420 h 3500724"/>
                      <a:gd name="connsiteX39" fmla="*/ 2523917 w 3318874"/>
                      <a:gd name="connsiteY39" fmla="*/ 274858 h 3500724"/>
                      <a:gd name="connsiteX40" fmla="*/ 2353924 w 3318874"/>
                      <a:gd name="connsiteY40" fmla="*/ 164745 h 3500724"/>
                      <a:gd name="connsiteX41" fmla="*/ 1684838 w 3318874"/>
                      <a:gd name="connsiteY41" fmla="*/ 58424 h 3500724"/>
                      <a:gd name="connsiteX42" fmla="*/ 1661524 w 3318874"/>
                      <a:gd name="connsiteY42" fmla="*/ 8872 h 3500724"/>
                      <a:gd name="connsiteX0" fmla="*/ 1659437 w 3318874"/>
                      <a:gd name="connsiteY0" fmla="*/ 482692 h 3500724"/>
                      <a:gd name="connsiteX1" fmla="*/ 1712857 w 3318874"/>
                      <a:gd name="connsiteY1" fmla="*/ 485389 h 3500724"/>
                      <a:gd name="connsiteX2" fmla="*/ 2836792 w 3318874"/>
                      <a:gd name="connsiteY2" fmla="*/ 1730847 h 3500724"/>
                      <a:gd name="connsiteX3" fmla="*/ 1712857 w 3318874"/>
                      <a:gd name="connsiteY3" fmla="*/ 2976305 h 3500724"/>
                      <a:gd name="connsiteX4" fmla="*/ 1659437 w 3318874"/>
                      <a:gd name="connsiteY4" fmla="*/ 2979003 h 3500724"/>
                      <a:gd name="connsiteX5" fmla="*/ 1606017 w 3318874"/>
                      <a:gd name="connsiteY5" fmla="*/ 2976305 h 3500724"/>
                      <a:gd name="connsiteX6" fmla="*/ 482082 w 3318874"/>
                      <a:gd name="connsiteY6" fmla="*/ 1730847 h 3500724"/>
                      <a:gd name="connsiteX7" fmla="*/ 1606017 w 3318874"/>
                      <a:gd name="connsiteY7" fmla="*/ 485389 h 3500724"/>
                      <a:gd name="connsiteX8" fmla="*/ 1659437 w 3318874"/>
                      <a:gd name="connsiteY8" fmla="*/ 482692 h 3500724"/>
                      <a:gd name="connsiteX9" fmla="*/ 1684838 w 3318874"/>
                      <a:gd name="connsiteY9" fmla="*/ 58424 h 3500724"/>
                      <a:gd name="connsiteX10" fmla="*/ 1659437 w 3318874"/>
                      <a:gd name="connsiteY10" fmla="*/ 4436 h 3500724"/>
                      <a:gd name="connsiteX11" fmla="*/ 1657350 w 3318874"/>
                      <a:gd name="connsiteY11" fmla="*/ 0 h 3500724"/>
                      <a:gd name="connsiteX12" fmla="*/ 1657350 w 3318874"/>
                      <a:gd name="connsiteY12" fmla="*/ 8872 h 3500724"/>
                      <a:gd name="connsiteX13" fmla="*/ 1634036 w 3318874"/>
                      <a:gd name="connsiteY13" fmla="*/ 58424 h 3500724"/>
                      <a:gd name="connsiteX14" fmla="*/ 964950 w 3318874"/>
                      <a:gd name="connsiteY14" fmla="*/ 164745 h 3500724"/>
                      <a:gd name="connsiteX15" fmla="*/ 794957 w 3318874"/>
                      <a:gd name="connsiteY15" fmla="*/ 274858 h 3500724"/>
                      <a:gd name="connsiteX16" fmla="*/ 288669 w 3318874"/>
                      <a:gd name="connsiteY16" fmla="*/ 771420 h 3500724"/>
                      <a:gd name="connsiteX17" fmla="*/ 164130 w 3318874"/>
                      <a:gd name="connsiteY17" fmla="*/ 964342 h 3500724"/>
                      <a:gd name="connsiteX18" fmla="*/ 0 w 3318874"/>
                      <a:gd name="connsiteY18" fmla="*/ 1666954 h 3500724"/>
                      <a:gd name="connsiteX19" fmla="*/ 3 w 3318874"/>
                      <a:gd name="connsiteY19" fmla="*/ 1904768 h 3500724"/>
                      <a:gd name="connsiteX20" fmla="*/ 196825 w 3318874"/>
                      <a:gd name="connsiteY20" fmla="*/ 2571573 h 3500724"/>
                      <a:gd name="connsiteX21" fmla="*/ 324244 w 3318874"/>
                      <a:gd name="connsiteY21" fmla="*/ 2770508 h 3500724"/>
                      <a:gd name="connsiteX22" fmla="*/ 803984 w 3318874"/>
                      <a:gd name="connsiteY22" fmla="*/ 3216603 h 3500724"/>
                      <a:gd name="connsiteX23" fmla="*/ 1020337 w 3318874"/>
                      <a:gd name="connsiteY23" fmla="*/ 3338702 h 3500724"/>
                      <a:gd name="connsiteX24" fmla="*/ 1652881 w 3318874"/>
                      <a:gd name="connsiteY24" fmla="*/ 3500643 h 3500724"/>
                      <a:gd name="connsiteX25" fmla="*/ 1657350 w 3318874"/>
                      <a:gd name="connsiteY25" fmla="*/ 3500685 h 3500724"/>
                      <a:gd name="connsiteX26" fmla="*/ 1657350 w 3318874"/>
                      <a:gd name="connsiteY26" fmla="*/ 3500724 h 3500724"/>
                      <a:gd name="connsiteX27" fmla="*/ 1659437 w 3318874"/>
                      <a:gd name="connsiteY27" fmla="*/ 3500705 h 3500724"/>
                      <a:gd name="connsiteX28" fmla="*/ 1661524 w 3318874"/>
                      <a:gd name="connsiteY28" fmla="*/ 3500724 h 3500724"/>
                      <a:gd name="connsiteX29" fmla="*/ 1661524 w 3318874"/>
                      <a:gd name="connsiteY29" fmla="*/ 3500685 h 3500724"/>
                      <a:gd name="connsiteX30" fmla="*/ 1665993 w 3318874"/>
                      <a:gd name="connsiteY30" fmla="*/ 3500643 h 3500724"/>
                      <a:gd name="connsiteX31" fmla="*/ 2298537 w 3318874"/>
                      <a:gd name="connsiteY31" fmla="*/ 3338702 h 3500724"/>
                      <a:gd name="connsiteX32" fmla="*/ 2514890 w 3318874"/>
                      <a:gd name="connsiteY32" fmla="*/ 3216603 h 3500724"/>
                      <a:gd name="connsiteX33" fmla="*/ 2994630 w 3318874"/>
                      <a:gd name="connsiteY33" fmla="*/ 2770508 h 3500724"/>
                      <a:gd name="connsiteX34" fmla="*/ 3122049 w 3318874"/>
                      <a:gd name="connsiteY34" fmla="*/ 2571573 h 3500724"/>
                      <a:gd name="connsiteX35" fmla="*/ 3318871 w 3318874"/>
                      <a:gd name="connsiteY35" fmla="*/ 1904768 h 3500724"/>
                      <a:gd name="connsiteX36" fmla="*/ 3318874 w 3318874"/>
                      <a:gd name="connsiteY36" fmla="*/ 1666954 h 3500724"/>
                      <a:gd name="connsiteX37" fmla="*/ 3154744 w 3318874"/>
                      <a:gd name="connsiteY37" fmla="*/ 964342 h 3500724"/>
                      <a:gd name="connsiteX38" fmla="*/ 3030205 w 3318874"/>
                      <a:gd name="connsiteY38" fmla="*/ 771420 h 3500724"/>
                      <a:gd name="connsiteX39" fmla="*/ 2523917 w 3318874"/>
                      <a:gd name="connsiteY39" fmla="*/ 274858 h 3500724"/>
                      <a:gd name="connsiteX40" fmla="*/ 2353924 w 3318874"/>
                      <a:gd name="connsiteY40" fmla="*/ 164745 h 3500724"/>
                      <a:gd name="connsiteX41" fmla="*/ 1684838 w 3318874"/>
                      <a:gd name="connsiteY41" fmla="*/ 58424 h 3500724"/>
                      <a:gd name="connsiteX0" fmla="*/ 1659437 w 3318874"/>
                      <a:gd name="connsiteY0" fmla="*/ 482692 h 3500724"/>
                      <a:gd name="connsiteX1" fmla="*/ 1712857 w 3318874"/>
                      <a:gd name="connsiteY1" fmla="*/ 485389 h 3500724"/>
                      <a:gd name="connsiteX2" fmla="*/ 2836792 w 3318874"/>
                      <a:gd name="connsiteY2" fmla="*/ 1730847 h 3500724"/>
                      <a:gd name="connsiteX3" fmla="*/ 1712857 w 3318874"/>
                      <a:gd name="connsiteY3" fmla="*/ 2976305 h 3500724"/>
                      <a:gd name="connsiteX4" fmla="*/ 1659437 w 3318874"/>
                      <a:gd name="connsiteY4" fmla="*/ 2979003 h 3500724"/>
                      <a:gd name="connsiteX5" fmla="*/ 1606017 w 3318874"/>
                      <a:gd name="connsiteY5" fmla="*/ 2976305 h 3500724"/>
                      <a:gd name="connsiteX6" fmla="*/ 482082 w 3318874"/>
                      <a:gd name="connsiteY6" fmla="*/ 1730847 h 3500724"/>
                      <a:gd name="connsiteX7" fmla="*/ 1606017 w 3318874"/>
                      <a:gd name="connsiteY7" fmla="*/ 485389 h 3500724"/>
                      <a:gd name="connsiteX8" fmla="*/ 1659437 w 3318874"/>
                      <a:gd name="connsiteY8" fmla="*/ 482692 h 3500724"/>
                      <a:gd name="connsiteX9" fmla="*/ 1684838 w 3318874"/>
                      <a:gd name="connsiteY9" fmla="*/ 58424 h 3500724"/>
                      <a:gd name="connsiteX10" fmla="*/ 1659437 w 3318874"/>
                      <a:gd name="connsiteY10" fmla="*/ 4436 h 3500724"/>
                      <a:gd name="connsiteX11" fmla="*/ 1657350 w 3318874"/>
                      <a:gd name="connsiteY11" fmla="*/ 0 h 3500724"/>
                      <a:gd name="connsiteX12" fmla="*/ 1634036 w 3318874"/>
                      <a:gd name="connsiteY12" fmla="*/ 58424 h 3500724"/>
                      <a:gd name="connsiteX13" fmla="*/ 964950 w 3318874"/>
                      <a:gd name="connsiteY13" fmla="*/ 164745 h 3500724"/>
                      <a:gd name="connsiteX14" fmla="*/ 794957 w 3318874"/>
                      <a:gd name="connsiteY14" fmla="*/ 274858 h 3500724"/>
                      <a:gd name="connsiteX15" fmla="*/ 288669 w 3318874"/>
                      <a:gd name="connsiteY15" fmla="*/ 771420 h 3500724"/>
                      <a:gd name="connsiteX16" fmla="*/ 164130 w 3318874"/>
                      <a:gd name="connsiteY16" fmla="*/ 964342 h 3500724"/>
                      <a:gd name="connsiteX17" fmla="*/ 0 w 3318874"/>
                      <a:gd name="connsiteY17" fmla="*/ 1666954 h 3500724"/>
                      <a:gd name="connsiteX18" fmla="*/ 3 w 3318874"/>
                      <a:gd name="connsiteY18" fmla="*/ 1904768 h 3500724"/>
                      <a:gd name="connsiteX19" fmla="*/ 196825 w 3318874"/>
                      <a:gd name="connsiteY19" fmla="*/ 2571573 h 3500724"/>
                      <a:gd name="connsiteX20" fmla="*/ 324244 w 3318874"/>
                      <a:gd name="connsiteY20" fmla="*/ 2770508 h 3500724"/>
                      <a:gd name="connsiteX21" fmla="*/ 803984 w 3318874"/>
                      <a:gd name="connsiteY21" fmla="*/ 3216603 h 3500724"/>
                      <a:gd name="connsiteX22" fmla="*/ 1020337 w 3318874"/>
                      <a:gd name="connsiteY22" fmla="*/ 3338702 h 3500724"/>
                      <a:gd name="connsiteX23" fmla="*/ 1652881 w 3318874"/>
                      <a:gd name="connsiteY23" fmla="*/ 3500643 h 3500724"/>
                      <a:gd name="connsiteX24" fmla="*/ 1657350 w 3318874"/>
                      <a:gd name="connsiteY24" fmla="*/ 3500685 h 3500724"/>
                      <a:gd name="connsiteX25" fmla="*/ 1657350 w 3318874"/>
                      <a:gd name="connsiteY25" fmla="*/ 3500724 h 3500724"/>
                      <a:gd name="connsiteX26" fmla="*/ 1659437 w 3318874"/>
                      <a:gd name="connsiteY26" fmla="*/ 3500705 h 3500724"/>
                      <a:gd name="connsiteX27" fmla="*/ 1661524 w 3318874"/>
                      <a:gd name="connsiteY27" fmla="*/ 3500724 h 3500724"/>
                      <a:gd name="connsiteX28" fmla="*/ 1661524 w 3318874"/>
                      <a:gd name="connsiteY28" fmla="*/ 3500685 h 3500724"/>
                      <a:gd name="connsiteX29" fmla="*/ 1665993 w 3318874"/>
                      <a:gd name="connsiteY29" fmla="*/ 3500643 h 3500724"/>
                      <a:gd name="connsiteX30" fmla="*/ 2298537 w 3318874"/>
                      <a:gd name="connsiteY30" fmla="*/ 3338702 h 3500724"/>
                      <a:gd name="connsiteX31" fmla="*/ 2514890 w 3318874"/>
                      <a:gd name="connsiteY31" fmla="*/ 3216603 h 3500724"/>
                      <a:gd name="connsiteX32" fmla="*/ 2994630 w 3318874"/>
                      <a:gd name="connsiteY32" fmla="*/ 2770508 h 3500724"/>
                      <a:gd name="connsiteX33" fmla="*/ 3122049 w 3318874"/>
                      <a:gd name="connsiteY33" fmla="*/ 2571573 h 3500724"/>
                      <a:gd name="connsiteX34" fmla="*/ 3318871 w 3318874"/>
                      <a:gd name="connsiteY34" fmla="*/ 1904768 h 3500724"/>
                      <a:gd name="connsiteX35" fmla="*/ 3318874 w 3318874"/>
                      <a:gd name="connsiteY35" fmla="*/ 1666954 h 3500724"/>
                      <a:gd name="connsiteX36" fmla="*/ 3154744 w 3318874"/>
                      <a:gd name="connsiteY36" fmla="*/ 964342 h 3500724"/>
                      <a:gd name="connsiteX37" fmla="*/ 3030205 w 3318874"/>
                      <a:gd name="connsiteY37" fmla="*/ 771420 h 3500724"/>
                      <a:gd name="connsiteX38" fmla="*/ 2523917 w 3318874"/>
                      <a:gd name="connsiteY38" fmla="*/ 274858 h 3500724"/>
                      <a:gd name="connsiteX39" fmla="*/ 2353924 w 3318874"/>
                      <a:gd name="connsiteY39" fmla="*/ 164745 h 3500724"/>
                      <a:gd name="connsiteX40" fmla="*/ 1684838 w 3318874"/>
                      <a:gd name="connsiteY40" fmla="*/ 58424 h 3500724"/>
                      <a:gd name="connsiteX0" fmla="*/ 1659437 w 3318874"/>
                      <a:gd name="connsiteY0" fmla="*/ 478256 h 3496288"/>
                      <a:gd name="connsiteX1" fmla="*/ 1712857 w 3318874"/>
                      <a:gd name="connsiteY1" fmla="*/ 480953 h 3496288"/>
                      <a:gd name="connsiteX2" fmla="*/ 2836792 w 3318874"/>
                      <a:gd name="connsiteY2" fmla="*/ 1726411 h 3496288"/>
                      <a:gd name="connsiteX3" fmla="*/ 1712857 w 3318874"/>
                      <a:gd name="connsiteY3" fmla="*/ 2971869 h 3496288"/>
                      <a:gd name="connsiteX4" fmla="*/ 1659437 w 3318874"/>
                      <a:gd name="connsiteY4" fmla="*/ 2974567 h 3496288"/>
                      <a:gd name="connsiteX5" fmla="*/ 1606017 w 3318874"/>
                      <a:gd name="connsiteY5" fmla="*/ 2971869 h 3496288"/>
                      <a:gd name="connsiteX6" fmla="*/ 482082 w 3318874"/>
                      <a:gd name="connsiteY6" fmla="*/ 1726411 h 3496288"/>
                      <a:gd name="connsiteX7" fmla="*/ 1606017 w 3318874"/>
                      <a:gd name="connsiteY7" fmla="*/ 480953 h 3496288"/>
                      <a:gd name="connsiteX8" fmla="*/ 1659437 w 3318874"/>
                      <a:gd name="connsiteY8" fmla="*/ 478256 h 3496288"/>
                      <a:gd name="connsiteX9" fmla="*/ 1684838 w 3318874"/>
                      <a:gd name="connsiteY9" fmla="*/ 53988 h 3496288"/>
                      <a:gd name="connsiteX10" fmla="*/ 1659437 w 3318874"/>
                      <a:gd name="connsiteY10" fmla="*/ 0 h 3496288"/>
                      <a:gd name="connsiteX11" fmla="*/ 1634036 w 3318874"/>
                      <a:gd name="connsiteY11" fmla="*/ 53988 h 3496288"/>
                      <a:gd name="connsiteX12" fmla="*/ 964950 w 3318874"/>
                      <a:gd name="connsiteY12" fmla="*/ 160309 h 3496288"/>
                      <a:gd name="connsiteX13" fmla="*/ 794957 w 3318874"/>
                      <a:gd name="connsiteY13" fmla="*/ 270422 h 3496288"/>
                      <a:gd name="connsiteX14" fmla="*/ 288669 w 3318874"/>
                      <a:gd name="connsiteY14" fmla="*/ 766984 h 3496288"/>
                      <a:gd name="connsiteX15" fmla="*/ 164130 w 3318874"/>
                      <a:gd name="connsiteY15" fmla="*/ 959906 h 3496288"/>
                      <a:gd name="connsiteX16" fmla="*/ 0 w 3318874"/>
                      <a:gd name="connsiteY16" fmla="*/ 1662518 h 3496288"/>
                      <a:gd name="connsiteX17" fmla="*/ 3 w 3318874"/>
                      <a:gd name="connsiteY17" fmla="*/ 1900332 h 3496288"/>
                      <a:gd name="connsiteX18" fmla="*/ 196825 w 3318874"/>
                      <a:gd name="connsiteY18" fmla="*/ 2567137 h 3496288"/>
                      <a:gd name="connsiteX19" fmla="*/ 324244 w 3318874"/>
                      <a:gd name="connsiteY19" fmla="*/ 2766072 h 3496288"/>
                      <a:gd name="connsiteX20" fmla="*/ 803984 w 3318874"/>
                      <a:gd name="connsiteY20" fmla="*/ 3212167 h 3496288"/>
                      <a:gd name="connsiteX21" fmla="*/ 1020337 w 3318874"/>
                      <a:gd name="connsiteY21" fmla="*/ 3334266 h 3496288"/>
                      <a:gd name="connsiteX22" fmla="*/ 1652881 w 3318874"/>
                      <a:gd name="connsiteY22" fmla="*/ 3496207 h 3496288"/>
                      <a:gd name="connsiteX23" fmla="*/ 1657350 w 3318874"/>
                      <a:gd name="connsiteY23" fmla="*/ 3496249 h 3496288"/>
                      <a:gd name="connsiteX24" fmla="*/ 1657350 w 3318874"/>
                      <a:gd name="connsiteY24" fmla="*/ 3496288 h 3496288"/>
                      <a:gd name="connsiteX25" fmla="*/ 1659437 w 3318874"/>
                      <a:gd name="connsiteY25" fmla="*/ 3496269 h 3496288"/>
                      <a:gd name="connsiteX26" fmla="*/ 1661524 w 3318874"/>
                      <a:gd name="connsiteY26" fmla="*/ 3496288 h 3496288"/>
                      <a:gd name="connsiteX27" fmla="*/ 1661524 w 3318874"/>
                      <a:gd name="connsiteY27" fmla="*/ 3496249 h 3496288"/>
                      <a:gd name="connsiteX28" fmla="*/ 1665993 w 3318874"/>
                      <a:gd name="connsiteY28" fmla="*/ 3496207 h 3496288"/>
                      <a:gd name="connsiteX29" fmla="*/ 2298537 w 3318874"/>
                      <a:gd name="connsiteY29" fmla="*/ 3334266 h 3496288"/>
                      <a:gd name="connsiteX30" fmla="*/ 2514890 w 3318874"/>
                      <a:gd name="connsiteY30" fmla="*/ 3212167 h 3496288"/>
                      <a:gd name="connsiteX31" fmla="*/ 2994630 w 3318874"/>
                      <a:gd name="connsiteY31" fmla="*/ 2766072 h 3496288"/>
                      <a:gd name="connsiteX32" fmla="*/ 3122049 w 3318874"/>
                      <a:gd name="connsiteY32" fmla="*/ 2567137 h 3496288"/>
                      <a:gd name="connsiteX33" fmla="*/ 3318871 w 3318874"/>
                      <a:gd name="connsiteY33" fmla="*/ 1900332 h 3496288"/>
                      <a:gd name="connsiteX34" fmla="*/ 3318874 w 3318874"/>
                      <a:gd name="connsiteY34" fmla="*/ 1662518 h 3496288"/>
                      <a:gd name="connsiteX35" fmla="*/ 3154744 w 3318874"/>
                      <a:gd name="connsiteY35" fmla="*/ 959906 h 3496288"/>
                      <a:gd name="connsiteX36" fmla="*/ 3030205 w 3318874"/>
                      <a:gd name="connsiteY36" fmla="*/ 766984 h 3496288"/>
                      <a:gd name="connsiteX37" fmla="*/ 2523917 w 3318874"/>
                      <a:gd name="connsiteY37" fmla="*/ 270422 h 3496288"/>
                      <a:gd name="connsiteX38" fmla="*/ 2353924 w 3318874"/>
                      <a:gd name="connsiteY38" fmla="*/ 160309 h 3496288"/>
                      <a:gd name="connsiteX39" fmla="*/ 1684838 w 3318874"/>
                      <a:gd name="connsiteY39" fmla="*/ 53988 h 3496288"/>
                      <a:gd name="connsiteX0" fmla="*/ 1659437 w 3318874"/>
                      <a:gd name="connsiteY0" fmla="*/ 424268 h 3442300"/>
                      <a:gd name="connsiteX1" fmla="*/ 1712857 w 3318874"/>
                      <a:gd name="connsiteY1" fmla="*/ 426965 h 3442300"/>
                      <a:gd name="connsiteX2" fmla="*/ 2836792 w 3318874"/>
                      <a:gd name="connsiteY2" fmla="*/ 1672423 h 3442300"/>
                      <a:gd name="connsiteX3" fmla="*/ 1712857 w 3318874"/>
                      <a:gd name="connsiteY3" fmla="*/ 2917881 h 3442300"/>
                      <a:gd name="connsiteX4" fmla="*/ 1659437 w 3318874"/>
                      <a:gd name="connsiteY4" fmla="*/ 2920579 h 3442300"/>
                      <a:gd name="connsiteX5" fmla="*/ 1606017 w 3318874"/>
                      <a:gd name="connsiteY5" fmla="*/ 2917881 h 3442300"/>
                      <a:gd name="connsiteX6" fmla="*/ 482082 w 3318874"/>
                      <a:gd name="connsiteY6" fmla="*/ 1672423 h 3442300"/>
                      <a:gd name="connsiteX7" fmla="*/ 1606017 w 3318874"/>
                      <a:gd name="connsiteY7" fmla="*/ 426965 h 3442300"/>
                      <a:gd name="connsiteX8" fmla="*/ 1659437 w 3318874"/>
                      <a:gd name="connsiteY8" fmla="*/ 424268 h 3442300"/>
                      <a:gd name="connsiteX9" fmla="*/ 1684838 w 3318874"/>
                      <a:gd name="connsiteY9" fmla="*/ 0 h 3442300"/>
                      <a:gd name="connsiteX10" fmla="*/ 1634036 w 3318874"/>
                      <a:gd name="connsiteY10" fmla="*/ 0 h 3442300"/>
                      <a:gd name="connsiteX11" fmla="*/ 964950 w 3318874"/>
                      <a:gd name="connsiteY11" fmla="*/ 106321 h 3442300"/>
                      <a:gd name="connsiteX12" fmla="*/ 794957 w 3318874"/>
                      <a:gd name="connsiteY12" fmla="*/ 216434 h 3442300"/>
                      <a:gd name="connsiteX13" fmla="*/ 288669 w 3318874"/>
                      <a:gd name="connsiteY13" fmla="*/ 712996 h 3442300"/>
                      <a:gd name="connsiteX14" fmla="*/ 164130 w 3318874"/>
                      <a:gd name="connsiteY14" fmla="*/ 905918 h 3442300"/>
                      <a:gd name="connsiteX15" fmla="*/ 0 w 3318874"/>
                      <a:gd name="connsiteY15" fmla="*/ 1608530 h 3442300"/>
                      <a:gd name="connsiteX16" fmla="*/ 3 w 3318874"/>
                      <a:gd name="connsiteY16" fmla="*/ 1846344 h 3442300"/>
                      <a:gd name="connsiteX17" fmla="*/ 196825 w 3318874"/>
                      <a:gd name="connsiteY17" fmla="*/ 2513149 h 3442300"/>
                      <a:gd name="connsiteX18" fmla="*/ 324244 w 3318874"/>
                      <a:gd name="connsiteY18" fmla="*/ 2712084 h 3442300"/>
                      <a:gd name="connsiteX19" fmla="*/ 803984 w 3318874"/>
                      <a:gd name="connsiteY19" fmla="*/ 3158179 h 3442300"/>
                      <a:gd name="connsiteX20" fmla="*/ 1020337 w 3318874"/>
                      <a:gd name="connsiteY20" fmla="*/ 3280278 h 3442300"/>
                      <a:gd name="connsiteX21" fmla="*/ 1652881 w 3318874"/>
                      <a:gd name="connsiteY21" fmla="*/ 3442219 h 3442300"/>
                      <a:gd name="connsiteX22" fmla="*/ 1657350 w 3318874"/>
                      <a:gd name="connsiteY22" fmla="*/ 3442261 h 3442300"/>
                      <a:gd name="connsiteX23" fmla="*/ 1657350 w 3318874"/>
                      <a:gd name="connsiteY23" fmla="*/ 3442300 h 3442300"/>
                      <a:gd name="connsiteX24" fmla="*/ 1659437 w 3318874"/>
                      <a:gd name="connsiteY24" fmla="*/ 3442281 h 3442300"/>
                      <a:gd name="connsiteX25" fmla="*/ 1661524 w 3318874"/>
                      <a:gd name="connsiteY25" fmla="*/ 3442300 h 3442300"/>
                      <a:gd name="connsiteX26" fmla="*/ 1661524 w 3318874"/>
                      <a:gd name="connsiteY26" fmla="*/ 3442261 h 3442300"/>
                      <a:gd name="connsiteX27" fmla="*/ 1665993 w 3318874"/>
                      <a:gd name="connsiteY27" fmla="*/ 3442219 h 3442300"/>
                      <a:gd name="connsiteX28" fmla="*/ 2298537 w 3318874"/>
                      <a:gd name="connsiteY28" fmla="*/ 3280278 h 3442300"/>
                      <a:gd name="connsiteX29" fmla="*/ 2514890 w 3318874"/>
                      <a:gd name="connsiteY29" fmla="*/ 3158179 h 3442300"/>
                      <a:gd name="connsiteX30" fmla="*/ 2994630 w 3318874"/>
                      <a:gd name="connsiteY30" fmla="*/ 2712084 h 3442300"/>
                      <a:gd name="connsiteX31" fmla="*/ 3122049 w 3318874"/>
                      <a:gd name="connsiteY31" fmla="*/ 2513149 h 3442300"/>
                      <a:gd name="connsiteX32" fmla="*/ 3318871 w 3318874"/>
                      <a:gd name="connsiteY32" fmla="*/ 1846344 h 3442300"/>
                      <a:gd name="connsiteX33" fmla="*/ 3318874 w 3318874"/>
                      <a:gd name="connsiteY33" fmla="*/ 1608530 h 3442300"/>
                      <a:gd name="connsiteX34" fmla="*/ 3154744 w 3318874"/>
                      <a:gd name="connsiteY34" fmla="*/ 905918 h 3442300"/>
                      <a:gd name="connsiteX35" fmla="*/ 3030205 w 3318874"/>
                      <a:gd name="connsiteY35" fmla="*/ 712996 h 3442300"/>
                      <a:gd name="connsiteX36" fmla="*/ 2523917 w 3318874"/>
                      <a:gd name="connsiteY36" fmla="*/ 216434 h 3442300"/>
                      <a:gd name="connsiteX37" fmla="*/ 2353924 w 3318874"/>
                      <a:gd name="connsiteY37" fmla="*/ 106321 h 3442300"/>
                      <a:gd name="connsiteX38" fmla="*/ 1684838 w 3318874"/>
                      <a:gd name="connsiteY38" fmla="*/ 0 h 3442300"/>
                      <a:gd name="connsiteX0" fmla="*/ 1659437 w 3318874"/>
                      <a:gd name="connsiteY0" fmla="*/ 424268 h 3442300"/>
                      <a:gd name="connsiteX1" fmla="*/ 1712857 w 3318874"/>
                      <a:gd name="connsiteY1" fmla="*/ 426965 h 3442300"/>
                      <a:gd name="connsiteX2" fmla="*/ 2836792 w 3318874"/>
                      <a:gd name="connsiteY2" fmla="*/ 1672423 h 3442300"/>
                      <a:gd name="connsiteX3" fmla="*/ 1712857 w 3318874"/>
                      <a:gd name="connsiteY3" fmla="*/ 2917881 h 3442300"/>
                      <a:gd name="connsiteX4" fmla="*/ 1659437 w 3318874"/>
                      <a:gd name="connsiteY4" fmla="*/ 2920579 h 3442300"/>
                      <a:gd name="connsiteX5" fmla="*/ 1606017 w 3318874"/>
                      <a:gd name="connsiteY5" fmla="*/ 2917881 h 3442300"/>
                      <a:gd name="connsiteX6" fmla="*/ 482082 w 3318874"/>
                      <a:gd name="connsiteY6" fmla="*/ 1672423 h 3442300"/>
                      <a:gd name="connsiteX7" fmla="*/ 1606017 w 3318874"/>
                      <a:gd name="connsiteY7" fmla="*/ 426965 h 3442300"/>
                      <a:gd name="connsiteX8" fmla="*/ 1659437 w 3318874"/>
                      <a:gd name="connsiteY8" fmla="*/ 424268 h 3442300"/>
                      <a:gd name="connsiteX9" fmla="*/ 1700713 w 3318874"/>
                      <a:gd name="connsiteY9" fmla="*/ 3175 h 3442300"/>
                      <a:gd name="connsiteX10" fmla="*/ 1634036 w 3318874"/>
                      <a:gd name="connsiteY10" fmla="*/ 0 h 3442300"/>
                      <a:gd name="connsiteX11" fmla="*/ 964950 w 3318874"/>
                      <a:gd name="connsiteY11" fmla="*/ 106321 h 3442300"/>
                      <a:gd name="connsiteX12" fmla="*/ 794957 w 3318874"/>
                      <a:gd name="connsiteY12" fmla="*/ 216434 h 3442300"/>
                      <a:gd name="connsiteX13" fmla="*/ 288669 w 3318874"/>
                      <a:gd name="connsiteY13" fmla="*/ 712996 h 3442300"/>
                      <a:gd name="connsiteX14" fmla="*/ 164130 w 3318874"/>
                      <a:gd name="connsiteY14" fmla="*/ 905918 h 3442300"/>
                      <a:gd name="connsiteX15" fmla="*/ 0 w 3318874"/>
                      <a:gd name="connsiteY15" fmla="*/ 1608530 h 3442300"/>
                      <a:gd name="connsiteX16" fmla="*/ 3 w 3318874"/>
                      <a:gd name="connsiteY16" fmla="*/ 1846344 h 3442300"/>
                      <a:gd name="connsiteX17" fmla="*/ 196825 w 3318874"/>
                      <a:gd name="connsiteY17" fmla="*/ 2513149 h 3442300"/>
                      <a:gd name="connsiteX18" fmla="*/ 324244 w 3318874"/>
                      <a:gd name="connsiteY18" fmla="*/ 2712084 h 3442300"/>
                      <a:gd name="connsiteX19" fmla="*/ 803984 w 3318874"/>
                      <a:gd name="connsiteY19" fmla="*/ 3158179 h 3442300"/>
                      <a:gd name="connsiteX20" fmla="*/ 1020337 w 3318874"/>
                      <a:gd name="connsiteY20" fmla="*/ 3280278 h 3442300"/>
                      <a:gd name="connsiteX21" fmla="*/ 1652881 w 3318874"/>
                      <a:gd name="connsiteY21" fmla="*/ 3442219 h 3442300"/>
                      <a:gd name="connsiteX22" fmla="*/ 1657350 w 3318874"/>
                      <a:gd name="connsiteY22" fmla="*/ 3442261 h 3442300"/>
                      <a:gd name="connsiteX23" fmla="*/ 1657350 w 3318874"/>
                      <a:gd name="connsiteY23" fmla="*/ 3442300 h 3442300"/>
                      <a:gd name="connsiteX24" fmla="*/ 1659437 w 3318874"/>
                      <a:gd name="connsiteY24" fmla="*/ 3442281 h 3442300"/>
                      <a:gd name="connsiteX25" fmla="*/ 1661524 w 3318874"/>
                      <a:gd name="connsiteY25" fmla="*/ 3442300 h 3442300"/>
                      <a:gd name="connsiteX26" fmla="*/ 1661524 w 3318874"/>
                      <a:gd name="connsiteY26" fmla="*/ 3442261 h 3442300"/>
                      <a:gd name="connsiteX27" fmla="*/ 1665993 w 3318874"/>
                      <a:gd name="connsiteY27" fmla="*/ 3442219 h 3442300"/>
                      <a:gd name="connsiteX28" fmla="*/ 2298537 w 3318874"/>
                      <a:gd name="connsiteY28" fmla="*/ 3280278 h 3442300"/>
                      <a:gd name="connsiteX29" fmla="*/ 2514890 w 3318874"/>
                      <a:gd name="connsiteY29" fmla="*/ 3158179 h 3442300"/>
                      <a:gd name="connsiteX30" fmla="*/ 2994630 w 3318874"/>
                      <a:gd name="connsiteY30" fmla="*/ 2712084 h 3442300"/>
                      <a:gd name="connsiteX31" fmla="*/ 3122049 w 3318874"/>
                      <a:gd name="connsiteY31" fmla="*/ 2513149 h 3442300"/>
                      <a:gd name="connsiteX32" fmla="*/ 3318871 w 3318874"/>
                      <a:gd name="connsiteY32" fmla="*/ 1846344 h 3442300"/>
                      <a:gd name="connsiteX33" fmla="*/ 3318874 w 3318874"/>
                      <a:gd name="connsiteY33" fmla="*/ 1608530 h 3442300"/>
                      <a:gd name="connsiteX34" fmla="*/ 3154744 w 3318874"/>
                      <a:gd name="connsiteY34" fmla="*/ 905918 h 3442300"/>
                      <a:gd name="connsiteX35" fmla="*/ 3030205 w 3318874"/>
                      <a:gd name="connsiteY35" fmla="*/ 712996 h 3442300"/>
                      <a:gd name="connsiteX36" fmla="*/ 2523917 w 3318874"/>
                      <a:gd name="connsiteY36" fmla="*/ 216434 h 3442300"/>
                      <a:gd name="connsiteX37" fmla="*/ 2353924 w 3318874"/>
                      <a:gd name="connsiteY37" fmla="*/ 106321 h 3442300"/>
                      <a:gd name="connsiteX38" fmla="*/ 1700713 w 3318874"/>
                      <a:gd name="connsiteY38" fmla="*/ 3175 h 3442300"/>
                      <a:gd name="connsiteX0" fmla="*/ 1659437 w 3318874"/>
                      <a:gd name="connsiteY0" fmla="*/ 424268 h 3442300"/>
                      <a:gd name="connsiteX1" fmla="*/ 1712857 w 3318874"/>
                      <a:gd name="connsiteY1" fmla="*/ 426965 h 3442300"/>
                      <a:gd name="connsiteX2" fmla="*/ 2836792 w 3318874"/>
                      <a:gd name="connsiteY2" fmla="*/ 1672423 h 3442300"/>
                      <a:gd name="connsiteX3" fmla="*/ 1712857 w 3318874"/>
                      <a:gd name="connsiteY3" fmla="*/ 2917881 h 3442300"/>
                      <a:gd name="connsiteX4" fmla="*/ 1659437 w 3318874"/>
                      <a:gd name="connsiteY4" fmla="*/ 2920579 h 3442300"/>
                      <a:gd name="connsiteX5" fmla="*/ 1606017 w 3318874"/>
                      <a:gd name="connsiteY5" fmla="*/ 2917881 h 3442300"/>
                      <a:gd name="connsiteX6" fmla="*/ 482082 w 3318874"/>
                      <a:gd name="connsiteY6" fmla="*/ 1672423 h 3442300"/>
                      <a:gd name="connsiteX7" fmla="*/ 1606017 w 3318874"/>
                      <a:gd name="connsiteY7" fmla="*/ 426965 h 3442300"/>
                      <a:gd name="connsiteX8" fmla="*/ 1659437 w 3318874"/>
                      <a:gd name="connsiteY8" fmla="*/ 424268 h 3442300"/>
                      <a:gd name="connsiteX9" fmla="*/ 1700713 w 3318874"/>
                      <a:gd name="connsiteY9" fmla="*/ 3175 h 3442300"/>
                      <a:gd name="connsiteX10" fmla="*/ 1614986 w 3318874"/>
                      <a:gd name="connsiteY10" fmla="*/ 0 h 3442300"/>
                      <a:gd name="connsiteX11" fmla="*/ 964950 w 3318874"/>
                      <a:gd name="connsiteY11" fmla="*/ 106321 h 3442300"/>
                      <a:gd name="connsiteX12" fmla="*/ 794957 w 3318874"/>
                      <a:gd name="connsiteY12" fmla="*/ 216434 h 3442300"/>
                      <a:gd name="connsiteX13" fmla="*/ 288669 w 3318874"/>
                      <a:gd name="connsiteY13" fmla="*/ 712996 h 3442300"/>
                      <a:gd name="connsiteX14" fmla="*/ 164130 w 3318874"/>
                      <a:gd name="connsiteY14" fmla="*/ 905918 h 3442300"/>
                      <a:gd name="connsiteX15" fmla="*/ 0 w 3318874"/>
                      <a:gd name="connsiteY15" fmla="*/ 1608530 h 3442300"/>
                      <a:gd name="connsiteX16" fmla="*/ 3 w 3318874"/>
                      <a:gd name="connsiteY16" fmla="*/ 1846344 h 3442300"/>
                      <a:gd name="connsiteX17" fmla="*/ 196825 w 3318874"/>
                      <a:gd name="connsiteY17" fmla="*/ 2513149 h 3442300"/>
                      <a:gd name="connsiteX18" fmla="*/ 324244 w 3318874"/>
                      <a:gd name="connsiteY18" fmla="*/ 2712084 h 3442300"/>
                      <a:gd name="connsiteX19" fmla="*/ 803984 w 3318874"/>
                      <a:gd name="connsiteY19" fmla="*/ 3158179 h 3442300"/>
                      <a:gd name="connsiteX20" fmla="*/ 1020337 w 3318874"/>
                      <a:gd name="connsiteY20" fmla="*/ 3280278 h 3442300"/>
                      <a:gd name="connsiteX21" fmla="*/ 1652881 w 3318874"/>
                      <a:gd name="connsiteY21" fmla="*/ 3442219 h 3442300"/>
                      <a:gd name="connsiteX22" fmla="*/ 1657350 w 3318874"/>
                      <a:gd name="connsiteY22" fmla="*/ 3442261 h 3442300"/>
                      <a:gd name="connsiteX23" fmla="*/ 1657350 w 3318874"/>
                      <a:gd name="connsiteY23" fmla="*/ 3442300 h 3442300"/>
                      <a:gd name="connsiteX24" fmla="*/ 1659437 w 3318874"/>
                      <a:gd name="connsiteY24" fmla="*/ 3442281 h 3442300"/>
                      <a:gd name="connsiteX25" fmla="*/ 1661524 w 3318874"/>
                      <a:gd name="connsiteY25" fmla="*/ 3442300 h 3442300"/>
                      <a:gd name="connsiteX26" fmla="*/ 1661524 w 3318874"/>
                      <a:gd name="connsiteY26" fmla="*/ 3442261 h 3442300"/>
                      <a:gd name="connsiteX27" fmla="*/ 1665993 w 3318874"/>
                      <a:gd name="connsiteY27" fmla="*/ 3442219 h 3442300"/>
                      <a:gd name="connsiteX28" fmla="*/ 2298537 w 3318874"/>
                      <a:gd name="connsiteY28" fmla="*/ 3280278 h 3442300"/>
                      <a:gd name="connsiteX29" fmla="*/ 2514890 w 3318874"/>
                      <a:gd name="connsiteY29" fmla="*/ 3158179 h 3442300"/>
                      <a:gd name="connsiteX30" fmla="*/ 2994630 w 3318874"/>
                      <a:gd name="connsiteY30" fmla="*/ 2712084 h 3442300"/>
                      <a:gd name="connsiteX31" fmla="*/ 3122049 w 3318874"/>
                      <a:gd name="connsiteY31" fmla="*/ 2513149 h 3442300"/>
                      <a:gd name="connsiteX32" fmla="*/ 3318871 w 3318874"/>
                      <a:gd name="connsiteY32" fmla="*/ 1846344 h 3442300"/>
                      <a:gd name="connsiteX33" fmla="*/ 3318874 w 3318874"/>
                      <a:gd name="connsiteY33" fmla="*/ 1608530 h 3442300"/>
                      <a:gd name="connsiteX34" fmla="*/ 3154744 w 3318874"/>
                      <a:gd name="connsiteY34" fmla="*/ 905918 h 3442300"/>
                      <a:gd name="connsiteX35" fmla="*/ 3030205 w 3318874"/>
                      <a:gd name="connsiteY35" fmla="*/ 712996 h 3442300"/>
                      <a:gd name="connsiteX36" fmla="*/ 2523917 w 3318874"/>
                      <a:gd name="connsiteY36" fmla="*/ 216434 h 3442300"/>
                      <a:gd name="connsiteX37" fmla="*/ 2353924 w 3318874"/>
                      <a:gd name="connsiteY37" fmla="*/ 106321 h 3442300"/>
                      <a:gd name="connsiteX38" fmla="*/ 1700713 w 3318874"/>
                      <a:gd name="connsiteY38" fmla="*/ 3175 h 3442300"/>
                      <a:gd name="connsiteX0" fmla="*/ 1659437 w 3318874"/>
                      <a:gd name="connsiteY0" fmla="*/ 424268 h 3442300"/>
                      <a:gd name="connsiteX1" fmla="*/ 1712857 w 3318874"/>
                      <a:gd name="connsiteY1" fmla="*/ 426965 h 3442300"/>
                      <a:gd name="connsiteX2" fmla="*/ 2836792 w 3318874"/>
                      <a:gd name="connsiteY2" fmla="*/ 1672423 h 3442300"/>
                      <a:gd name="connsiteX3" fmla="*/ 1712857 w 3318874"/>
                      <a:gd name="connsiteY3" fmla="*/ 2917881 h 3442300"/>
                      <a:gd name="connsiteX4" fmla="*/ 1659437 w 3318874"/>
                      <a:gd name="connsiteY4" fmla="*/ 2920579 h 3442300"/>
                      <a:gd name="connsiteX5" fmla="*/ 1606017 w 3318874"/>
                      <a:gd name="connsiteY5" fmla="*/ 2917881 h 3442300"/>
                      <a:gd name="connsiteX6" fmla="*/ 482082 w 3318874"/>
                      <a:gd name="connsiteY6" fmla="*/ 1672423 h 3442300"/>
                      <a:gd name="connsiteX7" fmla="*/ 1606017 w 3318874"/>
                      <a:gd name="connsiteY7" fmla="*/ 426965 h 3442300"/>
                      <a:gd name="connsiteX8" fmla="*/ 1659437 w 3318874"/>
                      <a:gd name="connsiteY8" fmla="*/ 424268 h 3442300"/>
                      <a:gd name="connsiteX9" fmla="*/ 1700713 w 3318874"/>
                      <a:gd name="connsiteY9" fmla="*/ 0 h 3442300"/>
                      <a:gd name="connsiteX10" fmla="*/ 1614986 w 3318874"/>
                      <a:gd name="connsiteY10" fmla="*/ 0 h 3442300"/>
                      <a:gd name="connsiteX11" fmla="*/ 964950 w 3318874"/>
                      <a:gd name="connsiteY11" fmla="*/ 106321 h 3442300"/>
                      <a:gd name="connsiteX12" fmla="*/ 794957 w 3318874"/>
                      <a:gd name="connsiteY12" fmla="*/ 216434 h 3442300"/>
                      <a:gd name="connsiteX13" fmla="*/ 288669 w 3318874"/>
                      <a:gd name="connsiteY13" fmla="*/ 712996 h 3442300"/>
                      <a:gd name="connsiteX14" fmla="*/ 164130 w 3318874"/>
                      <a:gd name="connsiteY14" fmla="*/ 905918 h 3442300"/>
                      <a:gd name="connsiteX15" fmla="*/ 0 w 3318874"/>
                      <a:gd name="connsiteY15" fmla="*/ 1608530 h 3442300"/>
                      <a:gd name="connsiteX16" fmla="*/ 3 w 3318874"/>
                      <a:gd name="connsiteY16" fmla="*/ 1846344 h 3442300"/>
                      <a:gd name="connsiteX17" fmla="*/ 196825 w 3318874"/>
                      <a:gd name="connsiteY17" fmla="*/ 2513149 h 3442300"/>
                      <a:gd name="connsiteX18" fmla="*/ 324244 w 3318874"/>
                      <a:gd name="connsiteY18" fmla="*/ 2712084 h 3442300"/>
                      <a:gd name="connsiteX19" fmla="*/ 803984 w 3318874"/>
                      <a:gd name="connsiteY19" fmla="*/ 3158179 h 3442300"/>
                      <a:gd name="connsiteX20" fmla="*/ 1020337 w 3318874"/>
                      <a:gd name="connsiteY20" fmla="*/ 3280278 h 3442300"/>
                      <a:gd name="connsiteX21" fmla="*/ 1652881 w 3318874"/>
                      <a:gd name="connsiteY21" fmla="*/ 3442219 h 3442300"/>
                      <a:gd name="connsiteX22" fmla="*/ 1657350 w 3318874"/>
                      <a:gd name="connsiteY22" fmla="*/ 3442261 h 3442300"/>
                      <a:gd name="connsiteX23" fmla="*/ 1657350 w 3318874"/>
                      <a:gd name="connsiteY23" fmla="*/ 3442300 h 3442300"/>
                      <a:gd name="connsiteX24" fmla="*/ 1659437 w 3318874"/>
                      <a:gd name="connsiteY24" fmla="*/ 3442281 h 3442300"/>
                      <a:gd name="connsiteX25" fmla="*/ 1661524 w 3318874"/>
                      <a:gd name="connsiteY25" fmla="*/ 3442300 h 3442300"/>
                      <a:gd name="connsiteX26" fmla="*/ 1661524 w 3318874"/>
                      <a:gd name="connsiteY26" fmla="*/ 3442261 h 3442300"/>
                      <a:gd name="connsiteX27" fmla="*/ 1665993 w 3318874"/>
                      <a:gd name="connsiteY27" fmla="*/ 3442219 h 3442300"/>
                      <a:gd name="connsiteX28" fmla="*/ 2298537 w 3318874"/>
                      <a:gd name="connsiteY28" fmla="*/ 3280278 h 3442300"/>
                      <a:gd name="connsiteX29" fmla="*/ 2514890 w 3318874"/>
                      <a:gd name="connsiteY29" fmla="*/ 3158179 h 3442300"/>
                      <a:gd name="connsiteX30" fmla="*/ 2994630 w 3318874"/>
                      <a:gd name="connsiteY30" fmla="*/ 2712084 h 3442300"/>
                      <a:gd name="connsiteX31" fmla="*/ 3122049 w 3318874"/>
                      <a:gd name="connsiteY31" fmla="*/ 2513149 h 3442300"/>
                      <a:gd name="connsiteX32" fmla="*/ 3318871 w 3318874"/>
                      <a:gd name="connsiteY32" fmla="*/ 1846344 h 3442300"/>
                      <a:gd name="connsiteX33" fmla="*/ 3318874 w 3318874"/>
                      <a:gd name="connsiteY33" fmla="*/ 1608530 h 3442300"/>
                      <a:gd name="connsiteX34" fmla="*/ 3154744 w 3318874"/>
                      <a:gd name="connsiteY34" fmla="*/ 905918 h 3442300"/>
                      <a:gd name="connsiteX35" fmla="*/ 3030205 w 3318874"/>
                      <a:gd name="connsiteY35" fmla="*/ 712996 h 3442300"/>
                      <a:gd name="connsiteX36" fmla="*/ 2523917 w 3318874"/>
                      <a:gd name="connsiteY36" fmla="*/ 216434 h 3442300"/>
                      <a:gd name="connsiteX37" fmla="*/ 2353924 w 3318874"/>
                      <a:gd name="connsiteY37" fmla="*/ 106321 h 3442300"/>
                      <a:gd name="connsiteX38" fmla="*/ 1700713 w 3318874"/>
                      <a:gd name="connsiteY38" fmla="*/ 0 h 3442300"/>
                      <a:gd name="connsiteX0" fmla="*/ 1659437 w 3318874"/>
                      <a:gd name="connsiteY0" fmla="*/ 424268 h 3442300"/>
                      <a:gd name="connsiteX1" fmla="*/ 1712857 w 3318874"/>
                      <a:gd name="connsiteY1" fmla="*/ 426965 h 3442300"/>
                      <a:gd name="connsiteX2" fmla="*/ 2836792 w 3318874"/>
                      <a:gd name="connsiteY2" fmla="*/ 1672423 h 3442300"/>
                      <a:gd name="connsiteX3" fmla="*/ 1712857 w 3318874"/>
                      <a:gd name="connsiteY3" fmla="*/ 2917881 h 3442300"/>
                      <a:gd name="connsiteX4" fmla="*/ 1659437 w 3318874"/>
                      <a:gd name="connsiteY4" fmla="*/ 2920579 h 3442300"/>
                      <a:gd name="connsiteX5" fmla="*/ 1606017 w 3318874"/>
                      <a:gd name="connsiteY5" fmla="*/ 2917881 h 3442300"/>
                      <a:gd name="connsiteX6" fmla="*/ 482082 w 3318874"/>
                      <a:gd name="connsiteY6" fmla="*/ 1672423 h 3442300"/>
                      <a:gd name="connsiteX7" fmla="*/ 1606017 w 3318874"/>
                      <a:gd name="connsiteY7" fmla="*/ 426965 h 3442300"/>
                      <a:gd name="connsiteX8" fmla="*/ 1659437 w 3318874"/>
                      <a:gd name="connsiteY8" fmla="*/ 424268 h 3442300"/>
                      <a:gd name="connsiteX9" fmla="*/ 1726113 w 3318874"/>
                      <a:gd name="connsiteY9" fmla="*/ 0 h 3442300"/>
                      <a:gd name="connsiteX10" fmla="*/ 1614986 w 3318874"/>
                      <a:gd name="connsiteY10" fmla="*/ 0 h 3442300"/>
                      <a:gd name="connsiteX11" fmla="*/ 964950 w 3318874"/>
                      <a:gd name="connsiteY11" fmla="*/ 106321 h 3442300"/>
                      <a:gd name="connsiteX12" fmla="*/ 794957 w 3318874"/>
                      <a:gd name="connsiteY12" fmla="*/ 216434 h 3442300"/>
                      <a:gd name="connsiteX13" fmla="*/ 288669 w 3318874"/>
                      <a:gd name="connsiteY13" fmla="*/ 712996 h 3442300"/>
                      <a:gd name="connsiteX14" fmla="*/ 164130 w 3318874"/>
                      <a:gd name="connsiteY14" fmla="*/ 905918 h 3442300"/>
                      <a:gd name="connsiteX15" fmla="*/ 0 w 3318874"/>
                      <a:gd name="connsiteY15" fmla="*/ 1608530 h 3442300"/>
                      <a:gd name="connsiteX16" fmla="*/ 3 w 3318874"/>
                      <a:gd name="connsiteY16" fmla="*/ 1846344 h 3442300"/>
                      <a:gd name="connsiteX17" fmla="*/ 196825 w 3318874"/>
                      <a:gd name="connsiteY17" fmla="*/ 2513149 h 3442300"/>
                      <a:gd name="connsiteX18" fmla="*/ 324244 w 3318874"/>
                      <a:gd name="connsiteY18" fmla="*/ 2712084 h 3442300"/>
                      <a:gd name="connsiteX19" fmla="*/ 803984 w 3318874"/>
                      <a:gd name="connsiteY19" fmla="*/ 3158179 h 3442300"/>
                      <a:gd name="connsiteX20" fmla="*/ 1020337 w 3318874"/>
                      <a:gd name="connsiteY20" fmla="*/ 3280278 h 3442300"/>
                      <a:gd name="connsiteX21" fmla="*/ 1652881 w 3318874"/>
                      <a:gd name="connsiteY21" fmla="*/ 3442219 h 3442300"/>
                      <a:gd name="connsiteX22" fmla="*/ 1657350 w 3318874"/>
                      <a:gd name="connsiteY22" fmla="*/ 3442261 h 3442300"/>
                      <a:gd name="connsiteX23" fmla="*/ 1657350 w 3318874"/>
                      <a:gd name="connsiteY23" fmla="*/ 3442300 h 3442300"/>
                      <a:gd name="connsiteX24" fmla="*/ 1659437 w 3318874"/>
                      <a:gd name="connsiteY24" fmla="*/ 3442281 h 3442300"/>
                      <a:gd name="connsiteX25" fmla="*/ 1661524 w 3318874"/>
                      <a:gd name="connsiteY25" fmla="*/ 3442300 h 3442300"/>
                      <a:gd name="connsiteX26" fmla="*/ 1661524 w 3318874"/>
                      <a:gd name="connsiteY26" fmla="*/ 3442261 h 3442300"/>
                      <a:gd name="connsiteX27" fmla="*/ 1665993 w 3318874"/>
                      <a:gd name="connsiteY27" fmla="*/ 3442219 h 3442300"/>
                      <a:gd name="connsiteX28" fmla="*/ 2298537 w 3318874"/>
                      <a:gd name="connsiteY28" fmla="*/ 3280278 h 3442300"/>
                      <a:gd name="connsiteX29" fmla="*/ 2514890 w 3318874"/>
                      <a:gd name="connsiteY29" fmla="*/ 3158179 h 3442300"/>
                      <a:gd name="connsiteX30" fmla="*/ 2994630 w 3318874"/>
                      <a:gd name="connsiteY30" fmla="*/ 2712084 h 3442300"/>
                      <a:gd name="connsiteX31" fmla="*/ 3122049 w 3318874"/>
                      <a:gd name="connsiteY31" fmla="*/ 2513149 h 3442300"/>
                      <a:gd name="connsiteX32" fmla="*/ 3318871 w 3318874"/>
                      <a:gd name="connsiteY32" fmla="*/ 1846344 h 3442300"/>
                      <a:gd name="connsiteX33" fmla="*/ 3318874 w 3318874"/>
                      <a:gd name="connsiteY33" fmla="*/ 1608530 h 3442300"/>
                      <a:gd name="connsiteX34" fmla="*/ 3154744 w 3318874"/>
                      <a:gd name="connsiteY34" fmla="*/ 905918 h 3442300"/>
                      <a:gd name="connsiteX35" fmla="*/ 3030205 w 3318874"/>
                      <a:gd name="connsiteY35" fmla="*/ 712996 h 3442300"/>
                      <a:gd name="connsiteX36" fmla="*/ 2523917 w 3318874"/>
                      <a:gd name="connsiteY36" fmla="*/ 216434 h 3442300"/>
                      <a:gd name="connsiteX37" fmla="*/ 2353924 w 3318874"/>
                      <a:gd name="connsiteY37" fmla="*/ 106321 h 3442300"/>
                      <a:gd name="connsiteX38" fmla="*/ 1726113 w 3318874"/>
                      <a:gd name="connsiteY38" fmla="*/ 0 h 3442300"/>
                      <a:gd name="connsiteX0" fmla="*/ 1659437 w 3318874"/>
                      <a:gd name="connsiteY0" fmla="*/ 427443 h 3445475"/>
                      <a:gd name="connsiteX1" fmla="*/ 1712857 w 3318874"/>
                      <a:gd name="connsiteY1" fmla="*/ 430140 h 3445475"/>
                      <a:gd name="connsiteX2" fmla="*/ 2836792 w 3318874"/>
                      <a:gd name="connsiteY2" fmla="*/ 1675598 h 3445475"/>
                      <a:gd name="connsiteX3" fmla="*/ 1712857 w 3318874"/>
                      <a:gd name="connsiteY3" fmla="*/ 2921056 h 3445475"/>
                      <a:gd name="connsiteX4" fmla="*/ 1659437 w 3318874"/>
                      <a:gd name="connsiteY4" fmla="*/ 2923754 h 3445475"/>
                      <a:gd name="connsiteX5" fmla="*/ 1606017 w 3318874"/>
                      <a:gd name="connsiteY5" fmla="*/ 2921056 h 3445475"/>
                      <a:gd name="connsiteX6" fmla="*/ 482082 w 3318874"/>
                      <a:gd name="connsiteY6" fmla="*/ 1675598 h 3445475"/>
                      <a:gd name="connsiteX7" fmla="*/ 1606017 w 3318874"/>
                      <a:gd name="connsiteY7" fmla="*/ 430140 h 3445475"/>
                      <a:gd name="connsiteX8" fmla="*/ 1659437 w 3318874"/>
                      <a:gd name="connsiteY8" fmla="*/ 427443 h 3445475"/>
                      <a:gd name="connsiteX9" fmla="*/ 1726113 w 3318874"/>
                      <a:gd name="connsiteY9" fmla="*/ 3175 h 3445475"/>
                      <a:gd name="connsiteX10" fmla="*/ 1599111 w 3318874"/>
                      <a:gd name="connsiteY10" fmla="*/ 0 h 3445475"/>
                      <a:gd name="connsiteX11" fmla="*/ 964950 w 3318874"/>
                      <a:gd name="connsiteY11" fmla="*/ 109496 h 3445475"/>
                      <a:gd name="connsiteX12" fmla="*/ 794957 w 3318874"/>
                      <a:gd name="connsiteY12" fmla="*/ 219609 h 3445475"/>
                      <a:gd name="connsiteX13" fmla="*/ 288669 w 3318874"/>
                      <a:gd name="connsiteY13" fmla="*/ 716171 h 3445475"/>
                      <a:gd name="connsiteX14" fmla="*/ 164130 w 3318874"/>
                      <a:gd name="connsiteY14" fmla="*/ 909093 h 3445475"/>
                      <a:gd name="connsiteX15" fmla="*/ 0 w 3318874"/>
                      <a:gd name="connsiteY15" fmla="*/ 1611705 h 3445475"/>
                      <a:gd name="connsiteX16" fmla="*/ 3 w 3318874"/>
                      <a:gd name="connsiteY16" fmla="*/ 1849519 h 3445475"/>
                      <a:gd name="connsiteX17" fmla="*/ 196825 w 3318874"/>
                      <a:gd name="connsiteY17" fmla="*/ 2516324 h 3445475"/>
                      <a:gd name="connsiteX18" fmla="*/ 324244 w 3318874"/>
                      <a:gd name="connsiteY18" fmla="*/ 2715259 h 3445475"/>
                      <a:gd name="connsiteX19" fmla="*/ 803984 w 3318874"/>
                      <a:gd name="connsiteY19" fmla="*/ 3161354 h 3445475"/>
                      <a:gd name="connsiteX20" fmla="*/ 1020337 w 3318874"/>
                      <a:gd name="connsiteY20" fmla="*/ 3283453 h 3445475"/>
                      <a:gd name="connsiteX21" fmla="*/ 1652881 w 3318874"/>
                      <a:gd name="connsiteY21" fmla="*/ 3445394 h 3445475"/>
                      <a:gd name="connsiteX22" fmla="*/ 1657350 w 3318874"/>
                      <a:gd name="connsiteY22" fmla="*/ 3445436 h 3445475"/>
                      <a:gd name="connsiteX23" fmla="*/ 1657350 w 3318874"/>
                      <a:gd name="connsiteY23" fmla="*/ 3445475 h 3445475"/>
                      <a:gd name="connsiteX24" fmla="*/ 1659437 w 3318874"/>
                      <a:gd name="connsiteY24" fmla="*/ 3445456 h 3445475"/>
                      <a:gd name="connsiteX25" fmla="*/ 1661524 w 3318874"/>
                      <a:gd name="connsiteY25" fmla="*/ 3445475 h 3445475"/>
                      <a:gd name="connsiteX26" fmla="*/ 1661524 w 3318874"/>
                      <a:gd name="connsiteY26" fmla="*/ 3445436 h 3445475"/>
                      <a:gd name="connsiteX27" fmla="*/ 1665993 w 3318874"/>
                      <a:gd name="connsiteY27" fmla="*/ 3445394 h 3445475"/>
                      <a:gd name="connsiteX28" fmla="*/ 2298537 w 3318874"/>
                      <a:gd name="connsiteY28" fmla="*/ 3283453 h 3445475"/>
                      <a:gd name="connsiteX29" fmla="*/ 2514890 w 3318874"/>
                      <a:gd name="connsiteY29" fmla="*/ 3161354 h 3445475"/>
                      <a:gd name="connsiteX30" fmla="*/ 2994630 w 3318874"/>
                      <a:gd name="connsiteY30" fmla="*/ 2715259 h 3445475"/>
                      <a:gd name="connsiteX31" fmla="*/ 3122049 w 3318874"/>
                      <a:gd name="connsiteY31" fmla="*/ 2516324 h 3445475"/>
                      <a:gd name="connsiteX32" fmla="*/ 3318871 w 3318874"/>
                      <a:gd name="connsiteY32" fmla="*/ 1849519 h 3445475"/>
                      <a:gd name="connsiteX33" fmla="*/ 3318874 w 3318874"/>
                      <a:gd name="connsiteY33" fmla="*/ 1611705 h 3445475"/>
                      <a:gd name="connsiteX34" fmla="*/ 3154744 w 3318874"/>
                      <a:gd name="connsiteY34" fmla="*/ 909093 h 3445475"/>
                      <a:gd name="connsiteX35" fmla="*/ 3030205 w 3318874"/>
                      <a:gd name="connsiteY35" fmla="*/ 716171 h 3445475"/>
                      <a:gd name="connsiteX36" fmla="*/ 2523917 w 3318874"/>
                      <a:gd name="connsiteY36" fmla="*/ 219609 h 3445475"/>
                      <a:gd name="connsiteX37" fmla="*/ 2353924 w 3318874"/>
                      <a:gd name="connsiteY37" fmla="*/ 109496 h 3445475"/>
                      <a:gd name="connsiteX38" fmla="*/ 1726113 w 3318874"/>
                      <a:gd name="connsiteY38" fmla="*/ 3175 h 3445475"/>
                      <a:gd name="connsiteX0" fmla="*/ 1659437 w 3318874"/>
                      <a:gd name="connsiteY0" fmla="*/ 427443 h 3445475"/>
                      <a:gd name="connsiteX1" fmla="*/ 1712857 w 3318874"/>
                      <a:gd name="connsiteY1" fmla="*/ 430140 h 3445475"/>
                      <a:gd name="connsiteX2" fmla="*/ 2836792 w 3318874"/>
                      <a:gd name="connsiteY2" fmla="*/ 1675598 h 3445475"/>
                      <a:gd name="connsiteX3" fmla="*/ 1712857 w 3318874"/>
                      <a:gd name="connsiteY3" fmla="*/ 2921056 h 3445475"/>
                      <a:gd name="connsiteX4" fmla="*/ 1659437 w 3318874"/>
                      <a:gd name="connsiteY4" fmla="*/ 2923754 h 3445475"/>
                      <a:gd name="connsiteX5" fmla="*/ 1606017 w 3318874"/>
                      <a:gd name="connsiteY5" fmla="*/ 2921056 h 3445475"/>
                      <a:gd name="connsiteX6" fmla="*/ 482082 w 3318874"/>
                      <a:gd name="connsiteY6" fmla="*/ 1675598 h 3445475"/>
                      <a:gd name="connsiteX7" fmla="*/ 1606017 w 3318874"/>
                      <a:gd name="connsiteY7" fmla="*/ 430140 h 3445475"/>
                      <a:gd name="connsiteX8" fmla="*/ 1659437 w 3318874"/>
                      <a:gd name="connsiteY8" fmla="*/ 427443 h 3445475"/>
                      <a:gd name="connsiteX9" fmla="*/ 1726113 w 3318874"/>
                      <a:gd name="connsiteY9" fmla="*/ 3175 h 3445475"/>
                      <a:gd name="connsiteX10" fmla="*/ 1599111 w 3318874"/>
                      <a:gd name="connsiteY10" fmla="*/ 0 h 3445475"/>
                      <a:gd name="connsiteX11" fmla="*/ 964950 w 3318874"/>
                      <a:gd name="connsiteY11" fmla="*/ 109496 h 3445475"/>
                      <a:gd name="connsiteX12" fmla="*/ 794957 w 3318874"/>
                      <a:gd name="connsiteY12" fmla="*/ 219609 h 3445475"/>
                      <a:gd name="connsiteX13" fmla="*/ 288669 w 3318874"/>
                      <a:gd name="connsiteY13" fmla="*/ 716171 h 3445475"/>
                      <a:gd name="connsiteX14" fmla="*/ 164130 w 3318874"/>
                      <a:gd name="connsiteY14" fmla="*/ 909093 h 3445475"/>
                      <a:gd name="connsiteX15" fmla="*/ 0 w 3318874"/>
                      <a:gd name="connsiteY15" fmla="*/ 1611705 h 3445475"/>
                      <a:gd name="connsiteX16" fmla="*/ 3 w 3318874"/>
                      <a:gd name="connsiteY16" fmla="*/ 1849519 h 3445475"/>
                      <a:gd name="connsiteX17" fmla="*/ 196825 w 3318874"/>
                      <a:gd name="connsiteY17" fmla="*/ 2516324 h 3445475"/>
                      <a:gd name="connsiteX18" fmla="*/ 324244 w 3318874"/>
                      <a:gd name="connsiteY18" fmla="*/ 2715259 h 3445475"/>
                      <a:gd name="connsiteX19" fmla="*/ 803984 w 3318874"/>
                      <a:gd name="connsiteY19" fmla="*/ 3161354 h 3445475"/>
                      <a:gd name="connsiteX20" fmla="*/ 1020337 w 3318874"/>
                      <a:gd name="connsiteY20" fmla="*/ 3283453 h 3445475"/>
                      <a:gd name="connsiteX21" fmla="*/ 1652881 w 3318874"/>
                      <a:gd name="connsiteY21" fmla="*/ 3445394 h 3445475"/>
                      <a:gd name="connsiteX22" fmla="*/ 1657350 w 3318874"/>
                      <a:gd name="connsiteY22" fmla="*/ 3445436 h 3445475"/>
                      <a:gd name="connsiteX23" fmla="*/ 1657350 w 3318874"/>
                      <a:gd name="connsiteY23" fmla="*/ 3445475 h 3445475"/>
                      <a:gd name="connsiteX24" fmla="*/ 1659437 w 3318874"/>
                      <a:gd name="connsiteY24" fmla="*/ 3445456 h 3445475"/>
                      <a:gd name="connsiteX25" fmla="*/ 1661524 w 3318874"/>
                      <a:gd name="connsiteY25" fmla="*/ 3445475 h 3445475"/>
                      <a:gd name="connsiteX26" fmla="*/ 1661524 w 3318874"/>
                      <a:gd name="connsiteY26" fmla="*/ 3445436 h 3445475"/>
                      <a:gd name="connsiteX27" fmla="*/ 1713618 w 3318874"/>
                      <a:gd name="connsiteY27" fmla="*/ 3445394 h 3445475"/>
                      <a:gd name="connsiteX28" fmla="*/ 2298537 w 3318874"/>
                      <a:gd name="connsiteY28" fmla="*/ 3283453 h 3445475"/>
                      <a:gd name="connsiteX29" fmla="*/ 2514890 w 3318874"/>
                      <a:gd name="connsiteY29" fmla="*/ 3161354 h 3445475"/>
                      <a:gd name="connsiteX30" fmla="*/ 2994630 w 3318874"/>
                      <a:gd name="connsiteY30" fmla="*/ 2715259 h 3445475"/>
                      <a:gd name="connsiteX31" fmla="*/ 3122049 w 3318874"/>
                      <a:gd name="connsiteY31" fmla="*/ 2516324 h 3445475"/>
                      <a:gd name="connsiteX32" fmla="*/ 3318871 w 3318874"/>
                      <a:gd name="connsiteY32" fmla="*/ 1849519 h 3445475"/>
                      <a:gd name="connsiteX33" fmla="*/ 3318874 w 3318874"/>
                      <a:gd name="connsiteY33" fmla="*/ 1611705 h 3445475"/>
                      <a:gd name="connsiteX34" fmla="*/ 3154744 w 3318874"/>
                      <a:gd name="connsiteY34" fmla="*/ 909093 h 3445475"/>
                      <a:gd name="connsiteX35" fmla="*/ 3030205 w 3318874"/>
                      <a:gd name="connsiteY35" fmla="*/ 716171 h 3445475"/>
                      <a:gd name="connsiteX36" fmla="*/ 2523917 w 3318874"/>
                      <a:gd name="connsiteY36" fmla="*/ 219609 h 3445475"/>
                      <a:gd name="connsiteX37" fmla="*/ 2353924 w 3318874"/>
                      <a:gd name="connsiteY37" fmla="*/ 109496 h 3445475"/>
                      <a:gd name="connsiteX38" fmla="*/ 1726113 w 3318874"/>
                      <a:gd name="connsiteY38" fmla="*/ 3175 h 3445475"/>
                      <a:gd name="connsiteX0" fmla="*/ 1659437 w 3318874"/>
                      <a:gd name="connsiteY0" fmla="*/ 427443 h 3450198"/>
                      <a:gd name="connsiteX1" fmla="*/ 1712857 w 3318874"/>
                      <a:gd name="connsiteY1" fmla="*/ 430140 h 3450198"/>
                      <a:gd name="connsiteX2" fmla="*/ 2836792 w 3318874"/>
                      <a:gd name="connsiteY2" fmla="*/ 1675598 h 3450198"/>
                      <a:gd name="connsiteX3" fmla="*/ 1712857 w 3318874"/>
                      <a:gd name="connsiteY3" fmla="*/ 2921056 h 3450198"/>
                      <a:gd name="connsiteX4" fmla="*/ 1659437 w 3318874"/>
                      <a:gd name="connsiteY4" fmla="*/ 2923754 h 3450198"/>
                      <a:gd name="connsiteX5" fmla="*/ 1606017 w 3318874"/>
                      <a:gd name="connsiteY5" fmla="*/ 2921056 h 3450198"/>
                      <a:gd name="connsiteX6" fmla="*/ 482082 w 3318874"/>
                      <a:gd name="connsiteY6" fmla="*/ 1675598 h 3450198"/>
                      <a:gd name="connsiteX7" fmla="*/ 1606017 w 3318874"/>
                      <a:gd name="connsiteY7" fmla="*/ 430140 h 3450198"/>
                      <a:gd name="connsiteX8" fmla="*/ 1659437 w 3318874"/>
                      <a:gd name="connsiteY8" fmla="*/ 427443 h 3450198"/>
                      <a:gd name="connsiteX9" fmla="*/ 1726113 w 3318874"/>
                      <a:gd name="connsiteY9" fmla="*/ 3175 h 3450198"/>
                      <a:gd name="connsiteX10" fmla="*/ 1599111 w 3318874"/>
                      <a:gd name="connsiteY10" fmla="*/ 0 h 3450198"/>
                      <a:gd name="connsiteX11" fmla="*/ 964950 w 3318874"/>
                      <a:gd name="connsiteY11" fmla="*/ 109496 h 3450198"/>
                      <a:gd name="connsiteX12" fmla="*/ 794957 w 3318874"/>
                      <a:gd name="connsiteY12" fmla="*/ 219609 h 3450198"/>
                      <a:gd name="connsiteX13" fmla="*/ 288669 w 3318874"/>
                      <a:gd name="connsiteY13" fmla="*/ 716171 h 3450198"/>
                      <a:gd name="connsiteX14" fmla="*/ 164130 w 3318874"/>
                      <a:gd name="connsiteY14" fmla="*/ 909093 h 3450198"/>
                      <a:gd name="connsiteX15" fmla="*/ 0 w 3318874"/>
                      <a:gd name="connsiteY15" fmla="*/ 1611705 h 3450198"/>
                      <a:gd name="connsiteX16" fmla="*/ 3 w 3318874"/>
                      <a:gd name="connsiteY16" fmla="*/ 1849519 h 3450198"/>
                      <a:gd name="connsiteX17" fmla="*/ 196825 w 3318874"/>
                      <a:gd name="connsiteY17" fmla="*/ 2516324 h 3450198"/>
                      <a:gd name="connsiteX18" fmla="*/ 324244 w 3318874"/>
                      <a:gd name="connsiteY18" fmla="*/ 2715259 h 3450198"/>
                      <a:gd name="connsiteX19" fmla="*/ 803984 w 3318874"/>
                      <a:gd name="connsiteY19" fmla="*/ 3161354 h 3450198"/>
                      <a:gd name="connsiteX20" fmla="*/ 1020337 w 3318874"/>
                      <a:gd name="connsiteY20" fmla="*/ 3283453 h 3450198"/>
                      <a:gd name="connsiteX21" fmla="*/ 1652881 w 3318874"/>
                      <a:gd name="connsiteY21" fmla="*/ 3445394 h 3450198"/>
                      <a:gd name="connsiteX22" fmla="*/ 1657350 w 3318874"/>
                      <a:gd name="connsiteY22" fmla="*/ 3445436 h 3450198"/>
                      <a:gd name="connsiteX23" fmla="*/ 1657350 w 3318874"/>
                      <a:gd name="connsiteY23" fmla="*/ 3445475 h 3450198"/>
                      <a:gd name="connsiteX24" fmla="*/ 1659437 w 3318874"/>
                      <a:gd name="connsiteY24" fmla="*/ 3445456 h 3450198"/>
                      <a:gd name="connsiteX25" fmla="*/ 1661524 w 3318874"/>
                      <a:gd name="connsiteY25" fmla="*/ 3445475 h 3450198"/>
                      <a:gd name="connsiteX26" fmla="*/ 1604374 w 3318874"/>
                      <a:gd name="connsiteY26" fmla="*/ 3450198 h 3450198"/>
                      <a:gd name="connsiteX27" fmla="*/ 1713618 w 3318874"/>
                      <a:gd name="connsiteY27" fmla="*/ 3445394 h 3450198"/>
                      <a:gd name="connsiteX28" fmla="*/ 2298537 w 3318874"/>
                      <a:gd name="connsiteY28" fmla="*/ 3283453 h 3450198"/>
                      <a:gd name="connsiteX29" fmla="*/ 2514890 w 3318874"/>
                      <a:gd name="connsiteY29" fmla="*/ 3161354 h 3450198"/>
                      <a:gd name="connsiteX30" fmla="*/ 2994630 w 3318874"/>
                      <a:gd name="connsiteY30" fmla="*/ 2715259 h 3450198"/>
                      <a:gd name="connsiteX31" fmla="*/ 3122049 w 3318874"/>
                      <a:gd name="connsiteY31" fmla="*/ 2516324 h 3450198"/>
                      <a:gd name="connsiteX32" fmla="*/ 3318871 w 3318874"/>
                      <a:gd name="connsiteY32" fmla="*/ 1849519 h 3450198"/>
                      <a:gd name="connsiteX33" fmla="*/ 3318874 w 3318874"/>
                      <a:gd name="connsiteY33" fmla="*/ 1611705 h 3450198"/>
                      <a:gd name="connsiteX34" fmla="*/ 3154744 w 3318874"/>
                      <a:gd name="connsiteY34" fmla="*/ 909093 h 3450198"/>
                      <a:gd name="connsiteX35" fmla="*/ 3030205 w 3318874"/>
                      <a:gd name="connsiteY35" fmla="*/ 716171 h 3450198"/>
                      <a:gd name="connsiteX36" fmla="*/ 2523917 w 3318874"/>
                      <a:gd name="connsiteY36" fmla="*/ 219609 h 3450198"/>
                      <a:gd name="connsiteX37" fmla="*/ 2353924 w 3318874"/>
                      <a:gd name="connsiteY37" fmla="*/ 109496 h 3450198"/>
                      <a:gd name="connsiteX38" fmla="*/ 1726113 w 3318874"/>
                      <a:gd name="connsiteY38" fmla="*/ 3175 h 3450198"/>
                      <a:gd name="connsiteX0" fmla="*/ 1659437 w 3318874"/>
                      <a:gd name="connsiteY0" fmla="*/ 427443 h 3445475"/>
                      <a:gd name="connsiteX1" fmla="*/ 1712857 w 3318874"/>
                      <a:gd name="connsiteY1" fmla="*/ 430140 h 3445475"/>
                      <a:gd name="connsiteX2" fmla="*/ 2836792 w 3318874"/>
                      <a:gd name="connsiteY2" fmla="*/ 1675598 h 3445475"/>
                      <a:gd name="connsiteX3" fmla="*/ 1712857 w 3318874"/>
                      <a:gd name="connsiteY3" fmla="*/ 2921056 h 3445475"/>
                      <a:gd name="connsiteX4" fmla="*/ 1659437 w 3318874"/>
                      <a:gd name="connsiteY4" fmla="*/ 2923754 h 3445475"/>
                      <a:gd name="connsiteX5" fmla="*/ 1606017 w 3318874"/>
                      <a:gd name="connsiteY5" fmla="*/ 2921056 h 3445475"/>
                      <a:gd name="connsiteX6" fmla="*/ 482082 w 3318874"/>
                      <a:gd name="connsiteY6" fmla="*/ 1675598 h 3445475"/>
                      <a:gd name="connsiteX7" fmla="*/ 1606017 w 3318874"/>
                      <a:gd name="connsiteY7" fmla="*/ 430140 h 3445475"/>
                      <a:gd name="connsiteX8" fmla="*/ 1659437 w 3318874"/>
                      <a:gd name="connsiteY8" fmla="*/ 427443 h 3445475"/>
                      <a:gd name="connsiteX9" fmla="*/ 1726113 w 3318874"/>
                      <a:gd name="connsiteY9" fmla="*/ 3175 h 3445475"/>
                      <a:gd name="connsiteX10" fmla="*/ 1599111 w 3318874"/>
                      <a:gd name="connsiteY10" fmla="*/ 0 h 3445475"/>
                      <a:gd name="connsiteX11" fmla="*/ 964950 w 3318874"/>
                      <a:gd name="connsiteY11" fmla="*/ 109496 h 3445475"/>
                      <a:gd name="connsiteX12" fmla="*/ 794957 w 3318874"/>
                      <a:gd name="connsiteY12" fmla="*/ 219609 h 3445475"/>
                      <a:gd name="connsiteX13" fmla="*/ 288669 w 3318874"/>
                      <a:gd name="connsiteY13" fmla="*/ 716171 h 3445475"/>
                      <a:gd name="connsiteX14" fmla="*/ 164130 w 3318874"/>
                      <a:gd name="connsiteY14" fmla="*/ 909093 h 3445475"/>
                      <a:gd name="connsiteX15" fmla="*/ 0 w 3318874"/>
                      <a:gd name="connsiteY15" fmla="*/ 1611705 h 3445475"/>
                      <a:gd name="connsiteX16" fmla="*/ 3 w 3318874"/>
                      <a:gd name="connsiteY16" fmla="*/ 1849519 h 3445475"/>
                      <a:gd name="connsiteX17" fmla="*/ 196825 w 3318874"/>
                      <a:gd name="connsiteY17" fmla="*/ 2516324 h 3445475"/>
                      <a:gd name="connsiteX18" fmla="*/ 324244 w 3318874"/>
                      <a:gd name="connsiteY18" fmla="*/ 2715259 h 3445475"/>
                      <a:gd name="connsiteX19" fmla="*/ 803984 w 3318874"/>
                      <a:gd name="connsiteY19" fmla="*/ 3161354 h 3445475"/>
                      <a:gd name="connsiteX20" fmla="*/ 1020337 w 3318874"/>
                      <a:gd name="connsiteY20" fmla="*/ 3283453 h 3445475"/>
                      <a:gd name="connsiteX21" fmla="*/ 1652881 w 3318874"/>
                      <a:gd name="connsiteY21" fmla="*/ 3445394 h 3445475"/>
                      <a:gd name="connsiteX22" fmla="*/ 1657350 w 3318874"/>
                      <a:gd name="connsiteY22" fmla="*/ 3445436 h 3445475"/>
                      <a:gd name="connsiteX23" fmla="*/ 1657350 w 3318874"/>
                      <a:gd name="connsiteY23" fmla="*/ 3445475 h 3445475"/>
                      <a:gd name="connsiteX24" fmla="*/ 1659437 w 3318874"/>
                      <a:gd name="connsiteY24" fmla="*/ 3445456 h 3445475"/>
                      <a:gd name="connsiteX25" fmla="*/ 1661524 w 3318874"/>
                      <a:gd name="connsiteY25" fmla="*/ 3445475 h 3445475"/>
                      <a:gd name="connsiteX26" fmla="*/ 1713618 w 3318874"/>
                      <a:gd name="connsiteY26" fmla="*/ 3445394 h 3445475"/>
                      <a:gd name="connsiteX27" fmla="*/ 2298537 w 3318874"/>
                      <a:gd name="connsiteY27" fmla="*/ 3283453 h 3445475"/>
                      <a:gd name="connsiteX28" fmla="*/ 2514890 w 3318874"/>
                      <a:gd name="connsiteY28" fmla="*/ 3161354 h 3445475"/>
                      <a:gd name="connsiteX29" fmla="*/ 2994630 w 3318874"/>
                      <a:gd name="connsiteY29" fmla="*/ 2715259 h 3445475"/>
                      <a:gd name="connsiteX30" fmla="*/ 3122049 w 3318874"/>
                      <a:gd name="connsiteY30" fmla="*/ 2516324 h 3445475"/>
                      <a:gd name="connsiteX31" fmla="*/ 3318871 w 3318874"/>
                      <a:gd name="connsiteY31" fmla="*/ 1849519 h 3445475"/>
                      <a:gd name="connsiteX32" fmla="*/ 3318874 w 3318874"/>
                      <a:gd name="connsiteY32" fmla="*/ 1611705 h 3445475"/>
                      <a:gd name="connsiteX33" fmla="*/ 3154744 w 3318874"/>
                      <a:gd name="connsiteY33" fmla="*/ 909093 h 3445475"/>
                      <a:gd name="connsiteX34" fmla="*/ 3030205 w 3318874"/>
                      <a:gd name="connsiteY34" fmla="*/ 716171 h 3445475"/>
                      <a:gd name="connsiteX35" fmla="*/ 2523917 w 3318874"/>
                      <a:gd name="connsiteY35" fmla="*/ 219609 h 3445475"/>
                      <a:gd name="connsiteX36" fmla="*/ 2353924 w 3318874"/>
                      <a:gd name="connsiteY36" fmla="*/ 109496 h 3445475"/>
                      <a:gd name="connsiteX37" fmla="*/ 1726113 w 3318874"/>
                      <a:gd name="connsiteY37" fmla="*/ 3175 h 3445475"/>
                      <a:gd name="connsiteX0" fmla="*/ 1659437 w 3318874"/>
                      <a:gd name="connsiteY0" fmla="*/ 427443 h 3450237"/>
                      <a:gd name="connsiteX1" fmla="*/ 1712857 w 3318874"/>
                      <a:gd name="connsiteY1" fmla="*/ 430140 h 3450237"/>
                      <a:gd name="connsiteX2" fmla="*/ 2836792 w 3318874"/>
                      <a:gd name="connsiteY2" fmla="*/ 1675598 h 3450237"/>
                      <a:gd name="connsiteX3" fmla="*/ 1712857 w 3318874"/>
                      <a:gd name="connsiteY3" fmla="*/ 2921056 h 3450237"/>
                      <a:gd name="connsiteX4" fmla="*/ 1659437 w 3318874"/>
                      <a:gd name="connsiteY4" fmla="*/ 2923754 h 3450237"/>
                      <a:gd name="connsiteX5" fmla="*/ 1606017 w 3318874"/>
                      <a:gd name="connsiteY5" fmla="*/ 2921056 h 3450237"/>
                      <a:gd name="connsiteX6" fmla="*/ 482082 w 3318874"/>
                      <a:gd name="connsiteY6" fmla="*/ 1675598 h 3450237"/>
                      <a:gd name="connsiteX7" fmla="*/ 1606017 w 3318874"/>
                      <a:gd name="connsiteY7" fmla="*/ 430140 h 3450237"/>
                      <a:gd name="connsiteX8" fmla="*/ 1659437 w 3318874"/>
                      <a:gd name="connsiteY8" fmla="*/ 427443 h 3450237"/>
                      <a:gd name="connsiteX9" fmla="*/ 1726113 w 3318874"/>
                      <a:gd name="connsiteY9" fmla="*/ 3175 h 3450237"/>
                      <a:gd name="connsiteX10" fmla="*/ 1599111 w 3318874"/>
                      <a:gd name="connsiteY10" fmla="*/ 0 h 3450237"/>
                      <a:gd name="connsiteX11" fmla="*/ 964950 w 3318874"/>
                      <a:gd name="connsiteY11" fmla="*/ 109496 h 3450237"/>
                      <a:gd name="connsiteX12" fmla="*/ 794957 w 3318874"/>
                      <a:gd name="connsiteY12" fmla="*/ 219609 h 3450237"/>
                      <a:gd name="connsiteX13" fmla="*/ 288669 w 3318874"/>
                      <a:gd name="connsiteY13" fmla="*/ 716171 h 3450237"/>
                      <a:gd name="connsiteX14" fmla="*/ 164130 w 3318874"/>
                      <a:gd name="connsiteY14" fmla="*/ 909093 h 3450237"/>
                      <a:gd name="connsiteX15" fmla="*/ 0 w 3318874"/>
                      <a:gd name="connsiteY15" fmla="*/ 1611705 h 3450237"/>
                      <a:gd name="connsiteX16" fmla="*/ 3 w 3318874"/>
                      <a:gd name="connsiteY16" fmla="*/ 1849519 h 3450237"/>
                      <a:gd name="connsiteX17" fmla="*/ 196825 w 3318874"/>
                      <a:gd name="connsiteY17" fmla="*/ 2516324 h 3450237"/>
                      <a:gd name="connsiteX18" fmla="*/ 324244 w 3318874"/>
                      <a:gd name="connsiteY18" fmla="*/ 2715259 h 3450237"/>
                      <a:gd name="connsiteX19" fmla="*/ 803984 w 3318874"/>
                      <a:gd name="connsiteY19" fmla="*/ 3161354 h 3450237"/>
                      <a:gd name="connsiteX20" fmla="*/ 1020337 w 3318874"/>
                      <a:gd name="connsiteY20" fmla="*/ 3283453 h 3450237"/>
                      <a:gd name="connsiteX21" fmla="*/ 1652881 w 3318874"/>
                      <a:gd name="connsiteY21" fmla="*/ 3445394 h 3450237"/>
                      <a:gd name="connsiteX22" fmla="*/ 1657350 w 3318874"/>
                      <a:gd name="connsiteY22" fmla="*/ 3445436 h 3450237"/>
                      <a:gd name="connsiteX23" fmla="*/ 1657350 w 3318874"/>
                      <a:gd name="connsiteY23" fmla="*/ 3445475 h 3450237"/>
                      <a:gd name="connsiteX24" fmla="*/ 1659437 w 3318874"/>
                      <a:gd name="connsiteY24" fmla="*/ 3445456 h 3450237"/>
                      <a:gd name="connsiteX25" fmla="*/ 1604374 w 3318874"/>
                      <a:gd name="connsiteY25" fmla="*/ 3450237 h 3450237"/>
                      <a:gd name="connsiteX26" fmla="*/ 1713618 w 3318874"/>
                      <a:gd name="connsiteY26" fmla="*/ 3445394 h 3450237"/>
                      <a:gd name="connsiteX27" fmla="*/ 2298537 w 3318874"/>
                      <a:gd name="connsiteY27" fmla="*/ 3283453 h 3450237"/>
                      <a:gd name="connsiteX28" fmla="*/ 2514890 w 3318874"/>
                      <a:gd name="connsiteY28" fmla="*/ 3161354 h 3450237"/>
                      <a:gd name="connsiteX29" fmla="*/ 2994630 w 3318874"/>
                      <a:gd name="connsiteY29" fmla="*/ 2715259 h 3450237"/>
                      <a:gd name="connsiteX30" fmla="*/ 3122049 w 3318874"/>
                      <a:gd name="connsiteY30" fmla="*/ 2516324 h 3450237"/>
                      <a:gd name="connsiteX31" fmla="*/ 3318871 w 3318874"/>
                      <a:gd name="connsiteY31" fmla="*/ 1849519 h 3450237"/>
                      <a:gd name="connsiteX32" fmla="*/ 3318874 w 3318874"/>
                      <a:gd name="connsiteY32" fmla="*/ 1611705 h 3450237"/>
                      <a:gd name="connsiteX33" fmla="*/ 3154744 w 3318874"/>
                      <a:gd name="connsiteY33" fmla="*/ 909093 h 3450237"/>
                      <a:gd name="connsiteX34" fmla="*/ 3030205 w 3318874"/>
                      <a:gd name="connsiteY34" fmla="*/ 716171 h 3450237"/>
                      <a:gd name="connsiteX35" fmla="*/ 2523917 w 3318874"/>
                      <a:gd name="connsiteY35" fmla="*/ 219609 h 3450237"/>
                      <a:gd name="connsiteX36" fmla="*/ 2353924 w 3318874"/>
                      <a:gd name="connsiteY36" fmla="*/ 109496 h 3450237"/>
                      <a:gd name="connsiteX37" fmla="*/ 1726113 w 3318874"/>
                      <a:gd name="connsiteY37" fmla="*/ 3175 h 3450237"/>
                      <a:gd name="connsiteX0" fmla="*/ 1659437 w 3318874"/>
                      <a:gd name="connsiteY0" fmla="*/ 427443 h 3445475"/>
                      <a:gd name="connsiteX1" fmla="*/ 1712857 w 3318874"/>
                      <a:gd name="connsiteY1" fmla="*/ 430140 h 3445475"/>
                      <a:gd name="connsiteX2" fmla="*/ 2836792 w 3318874"/>
                      <a:gd name="connsiteY2" fmla="*/ 1675598 h 3445475"/>
                      <a:gd name="connsiteX3" fmla="*/ 1712857 w 3318874"/>
                      <a:gd name="connsiteY3" fmla="*/ 2921056 h 3445475"/>
                      <a:gd name="connsiteX4" fmla="*/ 1659437 w 3318874"/>
                      <a:gd name="connsiteY4" fmla="*/ 2923754 h 3445475"/>
                      <a:gd name="connsiteX5" fmla="*/ 1606017 w 3318874"/>
                      <a:gd name="connsiteY5" fmla="*/ 2921056 h 3445475"/>
                      <a:gd name="connsiteX6" fmla="*/ 482082 w 3318874"/>
                      <a:gd name="connsiteY6" fmla="*/ 1675598 h 3445475"/>
                      <a:gd name="connsiteX7" fmla="*/ 1606017 w 3318874"/>
                      <a:gd name="connsiteY7" fmla="*/ 430140 h 3445475"/>
                      <a:gd name="connsiteX8" fmla="*/ 1659437 w 3318874"/>
                      <a:gd name="connsiteY8" fmla="*/ 427443 h 3445475"/>
                      <a:gd name="connsiteX9" fmla="*/ 1726113 w 3318874"/>
                      <a:gd name="connsiteY9" fmla="*/ 3175 h 3445475"/>
                      <a:gd name="connsiteX10" fmla="*/ 1599111 w 3318874"/>
                      <a:gd name="connsiteY10" fmla="*/ 0 h 3445475"/>
                      <a:gd name="connsiteX11" fmla="*/ 964950 w 3318874"/>
                      <a:gd name="connsiteY11" fmla="*/ 109496 h 3445475"/>
                      <a:gd name="connsiteX12" fmla="*/ 794957 w 3318874"/>
                      <a:gd name="connsiteY12" fmla="*/ 219609 h 3445475"/>
                      <a:gd name="connsiteX13" fmla="*/ 288669 w 3318874"/>
                      <a:gd name="connsiteY13" fmla="*/ 716171 h 3445475"/>
                      <a:gd name="connsiteX14" fmla="*/ 164130 w 3318874"/>
                      <a:gd name="connsiteY14" fmla="*/ 909093 h 3445475"/>
                      <a:gd name="connsiteX15" fmla="*/ 0 w 3318874"/>
                      <a:gd name="connsiteY15" fmla="*/ 1611705 h 3445475"/>
                      <a:gd name="connsiteX16" fmla="*/ 3 w 3318874"/>
                      <a:gd name="connsiteY16" fmla="*/ 1849519 h 3445475"/>
                      <a:gd name="connsiteX17" fmla="*/ 196825 w 3318874"/>
                      <a:gd name="connsiteY17" fmla="*/ 2516324 h 3445475"/>
                      <a:gd name="connsiteX18" fmla="*/ 324244 w 3318874"/>
                      <a:gd name="connsiteY18" fmla="*/ 2715259 h 3445475"/>
                      <a:gd name="connsiteX19" fmla="*/ 803984 w 3318874"/>
                      <a:gd name="connsiteY19" fmla="*/ 3161354 h 3445475"/>
                      <a:gd name="connsiteX20" fmla="*/ 1020337 w 3318874"/>
                      <a:gd name="connsiteY20" fmla="*/ 3283453 h 3445475"/>
                      <a:gd name="connsiteX21" fmla="*/ 1652881 w 3318874"/>
                      <a:gd name="connsiteY21" fmla="*/ 3445394 h 3445475"/>
                      <a:gd name="connsiteX22" fmla="*/ 1657350 w 3318874"/>
                      <a:gd name="connsiteY22" fmla="*/ 3445436 h 3445475"/>
                      <a:gd name="connsiteX23" fmla="*/ 1657350 w 3318874"/>
                      <a:gd name="connsiteY23" fmla="*/ 3445475 h 3445475"/>
                      <a:gd name="connsiteX24" fmla="*/ 1659437 w 3318874"/>
                      <a:gd name="connsiteY24" fmla="*/ 3445456 h 3445475"/>
                      <a:gd name="connsiteX25" fmla="*/ 1713618 w 3318874"/>
                      <a:gd name="connsiteY25" fmla="*/ 3445394 h 3445475"/>
                      <a:gd name="connsiteX26" fmla="*/ 2298537 w 3318874"/>
                      <a:gd name="connsiteY26" fmla="*/ 3283453 h 3445475"/>
                      <a:gd name="connsiteX27" fmla="*/ 2514890 w 3318874"/>
                      <a:gd name="connsiteY27" fmla="*/ 3161354 h 3445475"/>
                      <a:gd name="connsiteX28" fmla="*/ 2994630 w 3318874"/>
                      <a:gd name="connsiteY28" fmla="*/ 2715259 h 3445475"/>
                      <a:gd name="connsiteX29" fmla="*/ 3122049 w 3318874"/>
                      <a:gd name="connsiteY29" fmla="*/ 2516324 h 3445475"/>
                      <a:gd name="connsiteX30" fmla="*/ 3318871 w 3318874"/>
                      <a:gd name="connsiteY30" fmla="*/ 1849519 h 3445475"/>
                      <a:gd name="connsiteX31" fmla="*/ 3318874 w 3318874"/>
                      <a:gd name="connsiteY31" fmla="*/ 1611705 h 3445475"/>
                      <a:gd name="connsiteX32" fmla="*/ 3154744 w 3318874"/>
                      <a:gd name="connsiteY32" fmla="*/ 909093 h 3445475"/>
                      <a:gd name="connsiteX33" fmla="*/ 3030205 w 3318874"/>
                      <a:gd name="connsiteY33" fmla="*/ 716171 h 3445475"/>
                      <a:gd name="connsiteX34" fmla="*/ 2523917 w 3318874"/>
                      <a:gd name="connsiteY34" fmla="*/ 219609 h 3445475"/>
                      <a:gd name="connsiteX35" fmla="*/ 2353924 w 3318874"/>
                      <a:gd name="connsiteY35" fmla="*/ 109496 h 3445475"/>
                      <a:gd name="connsiteX36" fmla="*/ 1726113 w 3318874"/>
                      <a:gd name="connsiteY36" fmla="*/ 3175 h 3445475"/>
                      <a:gd name="connsiteX0" fmla="*/ 1659437 w 3318874"/>
                      <a:gd name="connsiteY0" fmla="*/ 427443 h 3445475"/>
                      <a:gd name="connsiteX1" fmla="*/ 1712857 w 3318874"/>
                      <a:gd name="connsiteY1" fmla="*/ 430140 h 3445475"/>
                      <a:gd name="connsiteX2" fmla="*/ 2836792 w 3318874"/>
                      <a:gd name="connsiteY2" fmla="*/ 1675598 h 3445475"/>
                      <a:gd name="connsiteX3" fmla="*/ 1712857 w 3318874"/>
                      <a:gd name="connsiteY3" fmla="*/ 2921056 h 3445475"/>
                      <a:gd name="connsiteX4" fmla="*/ 1659437 w 3318874"/>
                      <a:gd name="connsiteY4" fmla="*/ 2923754 h 3445475"/>
                      <a:gd name="connsiteX5" fmla="*/ 1606017 w 3318874"/>
                      <a:gd name="connsiteY5" fmla="*/ 2921056 h 3445475"/>
                      <a:gd name="connsiteX6" fmla="*/ 482082 w 3318874"/>
                      <a:gd name="connsiteY6" fmla="*/ 1675598 h 3445475"/>
                      <a:gd name="connsiteX7" fmla="*/ 1606017 w 3318874"/>
                      <a:gd name="connsiteY7" fmla="*/ 430140 h 3445475"/>
                      <a:gd name="connsiteX8" fmla="*/ 1659437 w 3318874"/>
                      <a:gd name="connsiteY8" fmla="*/ 427443 h 3445475"/>
                      <a:gd name="connsiteX9" fmla="*/ 1726113 w 3318874"/>
                      <a:gd name="connsiteY9" fmla="*/ 3175 h 3445475"/>
                      <a:gd name="connsiteX10" fmla="*/ 1599111 w 3318874"/>
                      <a:gd name="connsiteY10" fmla="*/ 0 h 3445475"/>
                      <a:gd name="connsiteX11" fmla="*/ 964950 w 3318874"/>
                      <a:gd name="connsiteY11" fmla="*/ 109496 h 3445475"/>
                      <a:gd name="connsiteX12" fmla="*/ 794957 w 3318874"/>
                      <a:gd name="connsiteY12" fmla="*/ 219609 h 3445475"/>
                      <a:gd name="connsiteX13" fmla="*/ 288669 w 3318874"/>
                      <a:gd name="connsiteY13" fmla="*/ 716171 h 3445475"/>
                      <a:gd name="connsiteX14" fmla="*/ 164130 w 3318874"/>
                      <a:gd name="connsiteY14" fmla="*/ 909093 h 3445475"/>
                      <a:gd name="connsiteX15" fmla="*/ 0 w 3318874"/>
                      <a:gd name="connsiteY15" fmla="*/ 1611705 h 3445475"/>
                      <a:gd name="connsiteX16" fmla="*/ 3 w 3318874"/>
                      <a:gd name="connsiteY16" fmla="*/ 1849519 h 3445475"/>
                      <a:gd name="connsiteX17" fmla="*/ 196825 w 3318874"/>
                      <a:gd name="connsiteY17" fmla="*/ 2516324 h 3445475"/>
                      <a:gd name="connsiteX18" fmla="*/ 324244 w 3318874"/>
                      <a:gd name="connsiteY18" fmla="*/ 2715259 h 3445475"/>
                      <a:gd name="connsiteX19" fmla="*/ 803984 w 3318874"/>
                      <a:gd name="connsiteY19" fmla="*/ 3161354 h 3445475"/>
                      <a:gd name="connsiteX20" fmla="*/ 1020337 w 3318874"/>
                      <a:gd name="connsiteY20" fmla="*/ 3283453 h 3445475"/>
                      <a:gd name="connsiteX21" fmla="*/ 1652881 w 3318874"/>
                      <a:gd name="connsiteY21" fmla="*/ 3445394 h 3445475"/>
                      <a:gd name="connsiteX22" fmla="*/ 1657350 w 3318874"/>
                      <a:gd name="connsiteY22" fmla="*/ 3445436 h 3445475"/>
                      <a:gd name="connsiteX23" fmla="*/ 1657350 w 3318874"/>
                      <a:gd name="connsiteY23" fmla="*/ 3445475 h 3445475"/>
                      <a:gd name="connsiteX24" fmla="*/ 1713618 w 3318874"/>
                      <a:gd name="connsiteY24" fmla="*/ 3445394 h 3445475"/>
                      <a:gd name="connsiteX25" fmla="*/ 2298537 w 3318874"/>
                      <a:gd name="connsiteY25" fmla="*/ 3283453 h 3445475"/>
                      <a:gd name="connsiteX26" fmla="*/ 2514890 w 3318874"/>
                      <a:gd name="connsiteY26" fmla="*/ 3161354 h 3445475"/>
                      <a:gd name="connsiteX27" fmla="*/ 2994630 w 3318874"/>
                      <a:gd name="connsiteY27" fmla="*/ 2715259 h 3445475"/>
                      <a:gd name="connsiteX28" fmla="*/ 3122049 w 3318874"/>
                      <a:gd name="connsiteY28" fmla="*/ 2516324 h 3445475"/>
                      <a:gd name="connsiteX29" fmla="*/ 3318871 w 3318874"/>
                      <a:gd name="connsiteY29" fmla="*/ 1849519 h 3445475"/>
                      <a:gd name="connsiteX30" fmla="*/ 3318874 w 3318874"/>
                      <a:gd name="connsiteY30" fmla="*/ 1611705 h 3445475"/>
                      <a:gd name="connsiteX31" fmla="*/ 3154744 w 3318874"/>
                      <a:gd name="connsiteY31" fmla="*/ 909093 h 3445475"/>
                      <a:gd name="connsiteX32" fmla="*/ 3030205 w 3318874"/>
                      <a:gd name="connsiteY32" fmla="*/ 716171 h 3445475"/>
                      <a:gd name="connsiteX33" fmla="*/ 2523917 w 3318874"/>
                      <a:gd name="connsiteY33" fmla="*/ 219609 h 3445475"/>
                      <a:gd name="connsiteX34" fmla="*/ 2353924 w 3318874"/>
                      <a:gd name="connsiteY34" fmla="*/ 109496 h 3445475"/>
                      <a:gd name="connsiteX35" fmla="*/ 1726113 w 3318874"/>
                      <a:gd name="connsiteY35" fmla="*/ 3175 h 3445475"/>
                      <a:gd name="connsiteX0" fmla="*/ 1659437 w 3318874"/>
                      <a:gd name="connsiteY0" fmla="*/ 427443 h 3445436"/>
                      <a:gd name="connsiteX1" fmla="*/ 1712857 w 3318874"/>
                      <a:gd name="connsiteY1" fmla="*/ 430140 h 3445436"/>
                      <a:gd name="connsiteX2" fmla="*/ 2836792 w 3318874"/>
                      <a:gd name="connsiteY2" fmla="*/ 1675598 h 3445436"/>
                      <a:gd name="connsiteX3" fmla="*/ 1712857 w 3318874"/>
                      <a:gd name="connsiteY3" fmla="*/ 2921056 h 3445436"/>
                      <a:gd name="connsiteX4" fmla="*/ 1659437 w 3318874"/>
                      <a:gd name="connsiteY4" fmla="*/ 2923754 h 3445436"/>
                      <a:gd name="connsiteX5" fmla="*/ 1606017 w 3318874"/>
                      <a:gd name="connsiteY5" fmla="*/ 2921056 h 3445436"/>
                      <a:gd name="connsiteX6" fmla="*/ 482082 w 3318874"/>
                      <a:gd name="connsiteY6" fmla="*/ 1675598 h 3445436"/>
                      <a:gd name="connsiteX7" fmla="*/ 1606017 w 3318874"/>
                      <a:gd name="connsiteY7" fmla="*/ 430140 h 3445436"/>
                      <a:gd name="connsiteX8" fmla="*/ 1659437 w 3318874"/>
                      <a:gd name="connsiteY8" fmla="*/ 427443 h 3445436"/>
                      <a:gd name="connsiteX9" fmla="*/ 1726113 w 3318874"/>
                      <a:gd name="connsiteY9" fmla="*/ 3175 h 3445436"/>
                      <a:gd name="connsiteX10" fmla="*/ 1599111 w 3318874"/>
                      <a:gd name="connsiteY10" fmla="*/ 0 h 3445436"/>
                      <a:gd name="connsiteX11" fmla="*/ 964950 w 3318874"/>
                      <a:gd name="connsiteY11" fmla="*/ 109496 h 3445436"/>
                      <a:gd name="connsiteX12" fmla="*/ 794957 w 3318874"/>
                      <a:gd name="connsiteY12" fmla="*/ 219609 h 3445436"/>
                      <a:gd name="connsiteX13" fmla="*/ 288669 w 3318874"/>
                      <a:gd name="connsiteY13" fmla="*/ 716171 h 3445436"/>
                      <a:gd name="connsiteX14" fmla="*/ 164130 w 3318874"/>
                      <a:gd name="connsiteY14" fmla="*/ 909093 h 3445436"/>
                      <a:gd name="connsiteX15" fmla="*/ 0 w 3318874"/>
                      <a:gd name="connsiteY15" fmla="*/ 1611705 h 3445436"/>
                      <a:gd name="connsiteX16" fmla="*/ 3 w 3318874"/>
                      <a:gd name="connsiteY16" fmla="*/ 1849519 h 3445436"/>
                      <a:gd name="connsiteX17" fmla="*/ 196825 w 3318874"/>
                      <a:gd name="connsiteY17" fmla="*/ 2516324 h 3445436"/>
                      <a:gd name="connsiteX18" fmla="*/ 324244 w 3318874"/>
                      <a:gd name="connsiteY18" fmla="*/ 2715259 h 3445436"/>
                      <a:gd name="connsiteX19" fmla="*/ 803984 w 3318874"/>
                      <a:gd name="connsiteY19" fmla="*/ 3161354 h 3445436"/>
                      <a:gd name="connsiteX20" fmla="*/ 1020337 w 3318874"/>
                      <a:gd name="connsiteY20" fmla="*/ 3283453 h 3445436"/>
                      <a:gd name="connsiteX21" fmla="*/ 1652881 w 3318874"/>
                      <a:gd name="connsiteY21" fmla="*/ 3445394 h 3445436"/>
                      <a:gd name="connsiteX22" fmla="*/ 1657350 w 3318874"/>
                      <a:gd name="connsiteY22" fmla="*/ 3445436 h 3445436"/>
                      <a:gd name="connsiteX23" fmla="*/ 1713618 w 3318874"/>
                      <a:gd name="connsiteY23" fmla="*/ 3445394 h 3445436"/>
                      <a:gd name="connsiteX24" fmla="*/ 2298537 w 3318874"/>
                      <a:gd name="connsiteY24" fmla="*/ 3283453 h 3445436"/>
                      <a:gd name="connsiteX25" fmla="*/ 2514890 w 3318874"/>
                      <a:gd name="connsiteY25" fmla="*/ 3161354 h 3445436"/>
                      <a:gd name="connsiteX26" fmla="*/ 2994630 w 3318874"/>
                      <a:gd name="connsiteY26" fmla="*/ 2715259 h 3445436"/>
                      <a:gd name="connsiteX27" fmla="*/ 3122049 w 3318874"/>
                      <a:gd name="connsiteY27" fmla="*/ 2516324 h 3445436"/>
                      <a:gd name="connsiteX28" fmla="*/ 3318871 w 3318874"/>
                      <a:gd name="connsiteY28" fmla="*/ 1849519 h 3445436"/>
                      <a:gd name="connsiteX29" fmla="*/ 3318874 w 3318874"/>
                      <a:gd name="connsiteY29" fmla="*/ 1611705 h 3445436"/>
                      <a:gd name="connsiteX30" fmla="*/ 3154744 w 3318874"/>
                      <a:gd name="connsiteY30" fmla="*/ 909093 h 3445436"/>
                      <a:gd name="connsiteX31" fmla="*/ 3030205 w 3318874"/>
                      <a:gd name="connsiteY31" fmla="*/ 716171 h 3445436"/>
                      <a:gd name="connsiteX32" fmla="*/ 2523917 w 3318874"/>
                      <a:gd name="connsiteY32" fmla="*/ 219609 h 3445436"/>
                      <a:gd name="connsiteX33" fmla="*/ 2353924 w 3318874"/>
                      <a:gd name="connsiteY33" fmla="*/ 109496 h 3445436"/>
                      <a:gd name="connsiteX34" fmla="*/ 1726113 w 3318874"/>
                      <a:gd name="connsiteY34" fmla="*/ 3175 h 3445436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52881 w 3318874"/>
                      <a:gd name="connsiteY21" fmla="*/ 3445394 h 3445394"/>
                      <a:gd name="connsiteX22" fmla="*/ 1713618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52881 w 3318874"/>
                      <a:gd name="connsiteY21" fmla="*/ 3445394 h 3445394"/>
                      <a:gd name="connsiteX22" fmla="*/ 173504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31450 w 3318874"/>
                      <a:gd name="connsiteY21" fmla="*/ 3445394 h 3445394"/>
                      <a:gd name="connsiteX22" fmla="*/ 173504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17162 w 3318874"/>
                      <a:gd name="connsiteY21" fmla="*/ 3445394 h 3445394"/>
                      <a:gd name="connsiteX22" fmla="*/ 173504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17162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617162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26113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26113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54688 w 3318874"/>
                      <a:gd name="connsiteY9" fmla="*/ 3175 h 3445394"/>
                      <a:gd name="connsiteX10" fmla="*/ 1599111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54688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54688 w 3318874"/>
                      <a:gd name="connsiteY9" fmla="*/ 3175 h 3445394"/>
                      <a:gd name="connsiteX10" fmla="*/ 1582442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54688 w 3318874"/>
                      <a:gd name="connsiteY33" fmla="*/ 3175 h 3445394"/>
                      <a:gd name="connsiteX0" fmla="*/ 1659437 w 3318874"/>
                      <a:gd name="connsiteY0" fmla="*/ 427443 h 3445394"/>
                      <a:gd name="connsiteX1" fmla="*/ 1712857 w 3318874"/>
                      <a:gd name="connsiteY1" fmla="*/ 430140 h 3445394"/>
                      <a:gd name="connsiteX2" fmla="*/ 2836792 w 3318874"/>
                      <a:gd name="connsiteY2" fmla="*/ 1675598 h 3445394"/>
                      <a:gd name="connsiteX3" fmla="*/ 1712857 w 3318874"/>
                      <a:gd name="connsiteY3" fmla="*/ 2921056 h 3445394"/>
                      <a:gd name="connsiteX4" fmla="*/ 1659437 w 3318874"/>
                      <a:gd name="connsiteY4" fmla="*/ 2923754 h 3445394"/>
                      <a:gd name="connsiteX5" fmla="*/ 1606017 w 3318874"/>
                      <a:gd name="connsiteY5" fmla="*/ 2921056 h 3445394"/>
                      <a:gd name="connsiteX6" fmla="*/ 482082 w 3318874"/>
                      <a:gd name="connsiteY6" fmla="*/ 1675598 h 3445394"/>
                      <a:gd name="connsiteX7" fmla="*/ 1606017 w 3318874"/>
                      <a:gd name="connsiteY7" fmla="*/ 430140 h 3445394"/>
                      <a:gd name="connsiteX8" fmla="*/ 1659437 w 3318874"/>
                      <a:gd name="connsiteY8" fmla="*/ 427443 h 3445394"/>
                      <a:gd name="connsiteX9" fmla="*/ 1754688 w 3318874"/>
                      <a:gd name="connsiteY9" fmla="*/ 3175 h 3445394"/>
                      <a:gd name="connsiteX10" fmla="*/ 1582442 w 3318874"/>
                      <a:gd name="connsiteY10" fmla="*/ 0 h 3445394"/>
                      <a:gd name="connsiteX11" fmla="*/ 964950 w 3318874"/>
                      <a:gd name="connsiteY11" fmla="*/ 109496 h 3445394"/>
                      <a:gd name="connsiteX12" fmla="*/ 794957 w 3318874"/>
                      <a:gd name="connsiteY12" fmla="*/ 219609 h 3445394"/>
                      <a:gd name="connsiteX13" fmla="*/ 288669 w 3318874"/>
                      <a:gd name="connsiteY13" fmla="*/ 716171 h 3445394"/>
                      <a:gd name="connsiteX14" fmla="*/ 164130 w 3318874"/>
                      <a:gd name="connsiteY14" fmla="*/ 909093 h 3445394"/>
                      <a:gd name="connsiteX15" fmla="*/ 0 w 3318874"/>
                      <a:gd name="connsiteY15" fmla="*/ 1611705 h 3445394"/>
                      <a:gd name="connsiteX16" fmla="*/ 3 w 3318874"/>
                      <a:gd name="connsiteY16" fmla="*/ 1849519 h 3445394"/>
                      <a:gd name="connsiteX17" fmla="*/ 196825 w 3318874"/>
                      <a:gd name="connsiteY17" fmla="*/ 2516324 h 3445394"/>
                      <a:gd name="connsiteX18" fmla="*/ 324244 w 3318874"/>
                      <a:gd name="connsiteY18" fmla="*/ 2715259 h 3445394"/>
                      <a:gd name="connsiteX19" fmla="*/ 803984 w 3318874"/>
                      <a:gd name="connsiteY19" fmla="*/ 3161354 h 3445394"/>
                      <a:gd name="connsiteX20" fmla="*/ 1020337 w 3318874"/>
                      <a:gd name="connsiteY20" fmla="*/ 3283453 h 3445394"/>
                      <a:gd name="connsiteX21" fmla="*/ 1574300 w 3318874"/>
                      <a:gd name="connsiteY21" fmla="*/ 3445394 h 3445394"/>
                      <a:gd name="connsiteX22" fmla="*/ 1754099 w 3318874"/>
                      <a:gd name="connsiteY22" fmla="*/ 3445394 h 3445394"/>
                      <a:gd name="connsiteX23" fmla="*/ 2298537 w 3318874"/>
                      <a:gd name="connsiteY23" fmla="*/ 3283453 h 3445394"/>
                      <a:gd name="connsiteX24" fmla="*/ 2514890 w 3318874"/>
                      <a:gd name="connsiteY24" fmla="*/ 3161354 h 3445394"/>
                      <a:gd name="connsiteX25" fmla="*/ 2994630 w 3318874"/>
                      <a:gd name="connsiteY25" fmla="*/ 2715259 h 3445394"/>
                      <a:gd name="connsiteX26" fmla="*/ 3122049 w 3318874"/>
                      <a:gd name="connsiteY26" fmla="*/ 2516324 h 3445394"/>
                      <a:gd name="connsiteX27" fmla="*/ 3318871 w 3318874"/>
                      <a:gd name="connsiteY27" fmla="*/ 1849519 h 3445394"/>
                      <a:gd name="connsiteX28" fmla="*/ 3318874 w 3318874"/>
                      <a:gd name="connsiteY28" fmla="*/ 1611705 h 3445394"/>
                      <a:gd name="connsiteX29" fmla="*/ 3154744 w 3318874"/>
                      <a:gd name="connsiteY29" fmla="*/ 909093 h 3445394"/>
                      <a:gd name="connsiteX30" fmla="*/ 3030205 w 3318874"/>
                      <a:gd name="connsiteY30" fmla="*/ 716171 h 3445394"/>
                      <a:gd name="connsiteX31" fmla="*/ 2523917 w 3318874"/>
                      <a:gd name="connsiteY31" fmla="*/ 219609 h 3445394"/>
                      <a:gd name="connsiteX32" fmla="*/ 2353924 w 3318874"/>
                      <a:gd name="connsiteY32" fmla="*/ 109496 h 3445394"/>
                      <a:gd name="connsiteX33" fmla="*/ 1754688 w 3318874"/>
                      <a:gd name="connsiteY33" fmla="*/ 3175 h 3445394"/>
                      <a:gd name="connsiteX0" fmla="*/ 1659437 w 3318874"/>
                      <a:gd name="connsiteY0" fmla="*/ 429031 h 3446982"/>
                      <a:gd name="connsiteX1" fmla="*/ 1712857 w 3318874"/>
                      <a:gd name="connsiteY1" fmla="*/ 431728 h 3446982"/>
                      <a:gd name="connsiteX2" fmla="*/ 2836792 w 3318874"/>
                      <a:gd name="connsiteY2" fmla="*/ 1677186 h 3446982"/>
                      <a:gd name="connsiteX3" fmla="*/ 1712857 w 3318874"/>
                      <a:gd name="connsiteY3" fmla="*/ 2922644 h 3446982"/>
                      <a:gd name="connsiteX4" fmla="*/ 1659437 w 3318874"/>
                      <a:gd name="connsiteY4" fmla="*/ 2925342 h 3446982"/>
                      <a:gd name="connsiteX5" fmla="*/ 1606017 w 3318874"/>
                      <a:gd name="connsiteY5" fmla="*/ 2922644 h 3446982"/>
                      <a:gd name="connsiteX6" fmla="*/ 482082 w 3318874"/>
                      <a:gd name="connsiteY6" fmla="*/ 1677186 h 3446982"/>
                      <a:gd name="connsiteX7" fmla="*/ 1606017 w 3318874"/>
                      <a:gd name="connsiteY7" fmla="*/ 431728 h 3446982"/>
                      <a:gd name="connsiteX8" fmla="*/ 1659437 w 3318874"/>
                      <a:gd name="connsiteY8" fmla="*/ 429031 h 3446982"/>
                      <a:gd name="connsiteX9" fmla="*/ 1754688 w 3318874"/>
                      <a:gd name="connsiteY9" fmla="*/ 0 h 3446982"/>
                      <a:gd name="connsiteX10" fmla="*/ 1582442 w 3318874"/>
                      <a:gd name="connsiteY10" fmla="*/ 1588 h 3446982"/>
                      <a:gd name="connsiteX11" fmla="*/ 964950 w 3318874"/>
                      <a:gd name="connsiteY11" fmla="*/ 111084 h 3446982"/>
                      <a:gd name="connsiteX12" fmla="*/ 794957 w 3318874"/>
                      <a:gd name="connsiteY12" fmla="*/ 221197 h 3446982"/>
                      <a:gd name="connsiteX13" fmla="*/ 288669 w 3318874"/>
                      <a:gd name="connsiteY13" fmla="*/ 717759 h 3446982"/>
                      <a:gd name="connsiteX14" fmla="*/ 164130 w 3318874"/>
                      <a:gd name="connsiteY14" fmla="*/ 910681 h 3446982"/>
                      <a:gd name="connsiteX15" fmla="*/ 0 w 3318874"/>
                      <a:gd name="connsiteY15" fmla="*/ 1613293 h 3446982"/>
                      <a:gd name="connsiteX16" fmla="*/ 3 w 3318874"/>
                      <a:gd name="connsiteY16" fmla="*/ 1851107 h 3446982"/>
                      <a:gd name="connsiteX17" fmla="*/ 196825 w 3318874"/>
                      <a:gd name="connsiteY17" fmla="*/ 2517912 h 3446982"/>
                      <a:gd name="connsiteX18" fmla="*/ 324244 w 3318874"/>
                      <a:gd name="connsiteY18" fmla="*/ 2716847 h 3446982"/>
                      <a:gd name="connsiteX19" fmla="*/ 803984 w 3318874"/>
                      <a:gd name="connsiteY19" fmla="*/ 3162942 h 3446982"/>
                      <a:gd name="connsiteX20" fmla="*/ 1020337 w 3318874"/>
                      <a:gd name="connsiteY20" fmla="*/ 3285041 h 3446982"/>
                      <a:gd name="connsiteX21" fmla="*/ 1574300 w 3318874"/>
                      <a:gd name="connsiteY21" fmla="*/ 3446982 h 3446982"/>
                      <a:gd name="connsiteX22" fmla="*/ 1754099 w 3318874"/>
                      <a:gd name="connsiteY22" fmla="*/ 3446982 h 3446982"/>
                      <a:gd name="connsiteX23" fmla="*/ 2298537 w 3318874"/>
                      <a:gd name="connsiteY23" fmla="*/ 3285041 h 3446982"/>
                      <a:gd name="connsiteX24" fmla="*/ 2514890 w 3318874"/>
                      <a:gd name="connsiteY24" fmla="*/ 3162942 h 3446982"/>
                      <a:gd name="connsiteX25" fmla="*/ 2994630 w 3318874"/>
                      <a:gd name="connsiteY25" fmla="*/ 2716847 h 3446982"/>
                      <a:gd name="connsiteX26" fmla="*/ 3122049 w 3318874"/>
                      <a:gd name="connsiteY26" fmla="*/ 2517912 h 3446982"/>
                      <a:gd name="connsiteX27" fmla="*/ 3318871 w 3318874"/>
                      <a:gd name="connsiteY27" fmla="*/ 1851107 h 3446982"/>
                      <a:gd name="connsiteX28" fmla="*/ 3318874 w 3318874"/>
                      <a:gd name="connsiteY28" fmla="*/ 1613293 h 3446982"/>
                      <a:gd name="connsiteX29" fmla="*/ 3154744 w 3318874"/>
                      <a:gd name="connsiteY29" fmla="*/ 910681 h 3446982"/>
                      <a:gd name="connsiteX30" fmla="*/ 3030205 w 3318874"/>
                      <a:gd name="connsiteY30" fmla="*/ 717759 h 3446982"/>
                      <a:gd name="connsiteX31" fmla="*/ 2523917 w 3318874"/>
                      <a:gd name="connsiteY31" fmla="*/ 221197 h 3446982"/>
                      <a:gd name="connsiteX32" fmla="*/ 2353924 w 3318874"/>
                      <a:gd name="connsiteY32" fmla="*/ 111084 h 3446982"/>
                      <a:gd name="connsiteX33" fmla="*/ 1754688 w 3318874"/>
                      <a:gd name="connsiteY33" fmla="*/ 0 h 3446982"/>
                      <a:gd name="connsiteX0" fmla="*/ 1659437 w 3318874"/>
                      <a:gd name="connsiteY0" fmla="*/ 429825 h 3447776"/>
                      <a:gd name="connsiteX1" fmla="*/ 1712857 w 3318874"/>
                      <a:gd name="connsiteY1" fmla="*/ 432522 h 3447776"/>
                      <a:gd name="connsiteX2" fmla="*/ 2836792 w 3318874"/>
                      <a:gd name="connsiteY2" fmla="*/ 1677980 h 3447776"/>
                      <a:gd name="connsiteX3" fmla="*/ 1712857 w 3318874"/>
                      <a:gd name="connsiteY3" fmla="*/ 2923438 h 3447776"/>
                      <a:gd name="connsiteX4" fmla="*/ 1659437 w 3318874"/>
                      <a:gd name="connsiteY4" fmla="*/ 2926136 h 3447776"/>
                      <a:gd name="connsiteX5" fmla="*/ 1606017 w 3318874"/>
                      <a:gd name="connsiteY5" fmla="*/ 2923438 h 3447776"/>
                      <a:gd name="connsiteX6" fmla="*/ 482082 w 3318874"/>
                      <a:gd name="connsiteY6" fmla="*/ 1677980 h 3447776"/>
                      <a:gd name="connsiteX7" fmla="*/ 1606017 w 3318874"/>
                      <a:gd name="connsiteY7" fmla="*/ 432522 h 3447776"/>
                      <a:gd name="connsiteX8" fmla="*/ 1659437 w 3318874"/>
                      <a:gd name="connsiteY8" fmla="*/ 429825 h 3447776"/>
                      <a:gd name="connsiteX9" fmla="*/ 1754688 w 3318874"/>
                      <a:gd name="connsiteY9" fmla="*/ 794 h 3447776"/>
                      <a:gd name="connsiteX10" fmla="*/ 1582442 w 3318874"/>
                      <a:gd name="connsiteY10" fmla="*/ 0 h 3447776"/>
                      <a:gd name="connsiteX11" fmla="*/ 964950 w 3318874"/>
                      <a:gd name="connsiteY11" fmla="*/ 111878 h 3447776"/>
                      <a:gd name="connsiteX12" fmla="*/ 794957 w 3318874"/>
                      <a:gd name="connsiteY12" fmla="*/ 221991 h 3447776"/>
                      <a:gd name="connsiteX13" fmla="*/ 288669 w 3318874"/>
                      <a:gd name="connsiteY13" fmla="*/ 718553 h 3447776"/>
                      <a:gd name="connsiteX14" fmla="*/ 164130 w 3318874"/>
                      <a:gd name="connsiteY14" fmla="*/ 911475 h 3447776"/>
                      <a:gd name="connsiteX15" fmla="*/ 0 w 3318874"/>
                      <a:gd name="connsiteY15" fmla="*/ 1614087 h 3447776"/>
                      <a:gd name="connsiteX16" fmla="*/ 3 w 3318874"/>
                      <a:gd name="connsiteY16" fmla="*/ 1851901 h 3447776"/>
                      <a:gd name="connsiteX17" fmla="*/ 196825 w 3318874"/>
                      <a:gd name="connsiteY17" fmla="*/ 2518706 h 3447776"/>
                      <a:gd name="connsiteX18" fmla="*/ 324244 w 3318874"/>
                      <a:gd name="connsiteY18" fmla="*/ 2717641 h 3447776"/>
                      <a:gd name="connsiteX19" fmla="*/ 803984 w 3318874"/>
                      <a:gd name="connsiteY19" fmla="*/ 3163736 h 3447776"/>
                      <a:gd name="connsiteX20" fmla="*/ 1020337 w 3318874"/>
                      <a:gd name="connsiteY20" fmla="*/ 3285835 h 3447776"/>
                      <a:gd name="connsiteX21" fmla="*/ 1574300 w 3318874"/>
                      <a:gd name="connsiteY21" fmla="*/ 3447776 h 3447776"/>
                      <a:gd name="connsiteX22" fmla="*/ 1754099 w 3318874"/>
                      <a:gd name="connsiteY22" fmla="*/ 3447776 h 3447776"/>
                      <a:gd name="connsiteX23" fmla="*/ 2298537 w 3318874"/>
                      <a:gd name="connsiteY23" fmla="*/ 3285835 h 3447776"/>
                      <a:gd name="connsiteX24" fmla="*/ 2514890 w 3318874"/>
                      <a:gd name="connsiteY24" fmla="*/ 3163736 h 3447776"/>
                      <a:gd name="connsiteX25" fmla="*/ 2994630 w 3318874"/>
                      <a:gd name="connsiteY25" fmla="*/ 2717641 h 3447776"/>
                      <a:gd name="connsiteX26" fmla="*/ 3122049 w 3318874"/>
                      <a:gd name="connsiteY26" fmla="*/ 2518706 h 3447776"/>
                      <a:gd name="connsiteX27" fmla="*/ 3318871 w 3318874"/>
                      <a:gd name="connsiteY27" fmla="*/ 1851901 h 3447776"/>
                      <a:gd name="connsiteX28" fmla="*/ 3318874 w 3318874"/>
                      <a:gd name="connsiteY28" fmla="*/ 1614087 h 3447776"/>
                      <a:gd name="connsiteX29" fmla="*/ 3154744 w 3318874"/>
                      <a:gd name="connsiteY29" fmla="*/ 911475 h 3447776"/>
                      <a:gd name="connsiteX30" fmla="*/ 3030205 w 3318874"/>
                      <a:gd name="connsiteY30" fmla="*/ 718553 h 3447776"/>
                      <a:gd name="connsiteX31" fmla="*/ 2523917 w 3318874"/>
                      <a:gd name="connsiteY31" fmla="*/ 221991 h 3447776"/>
                      <a:gd name="connsiteX32" fmla="*/ 2353924 w 3318874"/>
                      <a:gd name="connsiteY32" fmla="*/ 111878 h 3447776"/>
                      <a:gd name="connsiteX33" fmla="*/ 1754688 w 3318874"/>
                      <a:gd name="connsiteY33" fmla="*/ 794 h 3447776"/>
                      <a:gd name="connsiteX0" fmla="*/ 1659437 w 3318874"/>
                      <a:gd name="connsiteY0" fmla="*/ 429825 h 3447776"/>
                      <a:gd name="connsiteX1" fmla="*/ 1712857 w 3318874"/>
                      <a:gd name="connsiteY1" fmla="*/ 432522 h 3447776"/>
                      <a:gd name="connsiteX2" fmla="*/ 2836792 w 3318874"/>
                      <a:gd name="connsiteY2" fmla="*/ 1677980 h 3447776"/>
                      <a:gd name="connsiteX3" fmla="*/ 1712857 w 3318874"/>
                      <a:gd name="connsiteY3" fmla="*/ 2923438 h 3447776"/>
                      <a:gd name="connsiteX4" fmla="*/ 1659437 w 3318874"/>
                      <a:gd name="connsiteY4" fmla="*/ 2926136 h 3447776"/>
                      <a:gd name="connsiteX5" fmla="*/ 1606017 w 3318874"/>
                      <a:gd name="connsiteY5" fmla="*/ 2923438 h 3447776"/>
                      <a:gd name="connsiteX6" fmla="*/ 482082 w 3318874"/>
                      <a:gd name="connsiteY6" fmla="*/ 1677980 h 3447776"/>
                      <a:gd name="connsiteX7" fmla="*/ 1606017 w 3318874"/>
                      <a:gd name="connsiteY7" fmla="*/ 432522 h 3447776"/>
                      <a:gd name="connsiteX8" fmla="*/ 1659437 w 3318874"/>
                      <a:gd name="connsiteY8" fmla="*/ 429825 h 3447776"/>
                      <a:gd name="connsiteX9" fmla="*/ 1754688 w 3318874"/>
                      <a:gd name="connsiteY9" fmla="*/ 794 h 3447776"/>
                      <a:gd name="connsiteX10" fmla="*/ 1582442 w 3318874"/>
                      <a:gd name="connsiteY10" fmla="*/ 0 h 3447776"/>
                      <a:gd name="connsiteX11" fmla="*/ 964950 w 3318874"/>
                      <a:gd name="connsiteY11" fmla="*/ 111878 h 3447776"/>
                      <a:gd name="connsiteX12" fmla="*/ 794957 w 3318874"/>
                      <a:gd name="connsiteY12" fmla="*/ 221991 h 3447776"/>
                      <a:gd name="connsiteX13" fmla="*/ 288669 w 3318874"/>
                      <a:gd name="connsiteY13" fmla="*/ 718553 h 3447776"/>
                      <a:gd name="connsiteX14" fmla="*/ 164130 w 3318874"/>
                      <a:gd name="connsiteY14" fmla="*/ 911475 h 3447776"/>
                      <a:gd name="connsiteX15" fmla="*/ 0 w 3318874"/>
                      <a:gd name="connsiteY15" fmla="*/ 1614087 h 3447776"/>
                      <a:gd name="connsiteX16" fmla="*/ 3 w 3318874"/>
                      <a:gd name="connsiteY16" fmla="*/ 1851901 h 3447776"/>
                      <a:gd name="connsiteX17" fmla="*/ 196825 w 3318874"/>
                      <a:gd name="connsiteY17" fmla="*/ 2518706 h 3447776"/>
                      <a:gd name="connsiteX18" fmla="*/ 324244 w 3318874"/>
                      <a:gd name="connsiteY18" fmla="*/ 2717641 h 3447776"/>
                      <a:gd name="connsiteX19" fmla="*/ 803984 w 3318874"/>
                      <a:gd name="connsiteY19" fmla="*/ 3163736 h 3447776"/>
                      <a:gd name="connsiteX20" fmla="*/ 1020337 w 3318874"/>
                      <a:gd name="connsiteY20" fmla="*/ 3285835 h 3447776"/>
                      <a:gd name="connsiteX21" fmla="*/ 1574300 w 3318874"/>
                      <a:gd name="connsiteY21" fmla="*/ 3447776 h 3447776"/>
                      <a:gd name="connsiteX22" fmla="*/ 1754099 w 3318874"/>
                      <a:gd name="connsiteY22" fmla="*/ 3447776 h 3447776"/>
                      <a:gd name="connsiteX23" fmla="*/ 2298537 w 3318874"/>
                      <a:gd name="connsiteY23" fmla="*/ 3285835 h 3447776"/>
                      <a:gd name="connsiteX24" fmla="*/ 2514890 w 3318874"/>
                      <a:gd name="connsiteY24" fmla="*/ 3163736 h 3447776"/>
                      <a:gd name="connsiteX25" fmla="*/ 2994630 w 3318874"/>
                      <a:gd name="connsiteY25" fmla="*/ 2717641 h 3447776"/>
                      <a:gd name="connsiteX26" fmla="*/ 3122049 w 3318874"/>
                      <a:gd name="connsiteY26" fmla="*/ 2518706 h 3447776"/>
                      <a:gd name="connsiteX27" fmla="*/ 3318871 w 3318874"/>
                      <a:gd name="connsiteY27" fmla="*/ 1851901 h 3447776"/>
                      <a:gd name="connsiteX28" fmla="*/ 3318874 w 3318874"/>
                      <a:gd name="connsiteY28" fmla="*/ 1614087 h 3447776"/>
                      <a:gd name="connsiteX29" fmla="*/ 3154744 w 3318874"/>
                      <a:gd name="connsiteY29" fmla="*/ 911475 h 3447776"/>
                      <a:gd name="connsiteX30" fmla="*/ 3030205 w 3318874"/>
                      <a:gd name="connsiteY30" fmla="*/ 718553 h 3447776"/>
                      <a:gd name="connsiteX31" fmla="*/ 2523917 w 3318874"/>
                      <a:gd name="connsiteY31" fmla="*/ 221991 h 3447776"/>
                      <a:gd name="connsiteX32" fmla="*/ 2353924 w 3318874"/>
                      <a:gd name="connsiteY32" fmla="*/ 111878 h 3447776"/>
                      <a:gd name="connsiteX33" fmla="*/ 1754688 w 3318874"/>
                      <a:gd name="connsiteY33" fmla="*/ 794 h 3447776"/>
                      <a:gd name="connsiteX0" fmla="*/ 1659437 w 3318874"/>
                      <a:gd name="connsiteY0" fmla="*/ 429825 h 3447776"/>
                      <a:gd name="connsiteX1" fmla="*/ 1712857 w 3318874"/>
                      <a:gd name="connsiteY1" fmla="*/ 432522 h 3447776"/>
                      <a:gd name="connsiteX2" fmla="*/ 2836792 w 3318874"/>
                      <a:gd name="connsiteY2" fmla="*/ 1677980 h 3447776"/>
                      <a:gd name="connsiteX3" fmla="*/ 1712857 w 3318874"/>
                      <a:gd name="connsiteY3" fmla="*/ 2923438 h 3447776"/>
                      <a:gd name="connsiteX4" fmla="*/ 1659437 w 3318874"/>
                      <a:gd name="connsiteY4" fmla="*/ 2926136 h 3447776"/>
                      <a:gd name="connsiteX5" fmla="*/ 1606017 w 3318874"/>
                      <a:gd name="connsiteY5" fmla="*/ 2923438 h 3447776"/>
                      <a:gd name="connsiteX6" fmla="*/ 482082 w 3318874"/>
                      <a:gd name="connsiteY6" fmla="*/ 1677980 h 3447776"/>
                      <a:gd name="connsiteX7" fmla="*/ 1606017 w 3318874"/>
                      <a:gd name="connsiteY7" fmla="*/ 432522 h 3447776"/>
                      <a:gd name="connsiteX8" fmla="*/ 1659437 w 3318874"/>
                      <a:gd name="connsiteY8" fmla="*/ 429825 h 3447776"/>
                      <a:gd name="connsiteX9" fmla="*/ 1754688 w 3318874"/>
                      <a:gd name="connsiteY9" fmla="*/ 794 h 3447776"/>
                      <a:gd name="connsiteX10" fmla="*/ 1582442 w 3318874"/>
                      <a:gd name="connsiteY10" fmla="*/ 0 h 3447776"/>
                      <a:gd name="connsiteX11" fmla="*/ 964950 w 3318874"/>
                      <a:gd name="connsiteY11" fmla="*/ 111878 h 3447776"/>
                      <a:gd name="connsiteX12" fmla="*/ 794957 w 3318874"/>
                      <a:gd name="connsiteY12" fmla="*/ 221991 h 3447776"/>
                      <a:gd name="connsiteX13" fmla="*/ 288669 w 3318874"/>
                      <a:gd name="connsiteY13" fmla="*/ 718553 h 3447776"/>
                      <a:gd name="connsiteX14" fmla="*/ 164130 w 3318874"/>
                      <a:gd name="connsiteY14" fmla="*/ 911475 h 3447776"/>
                      <a:gd name="connsiteX15" fmla="*/ 0 w 3318874"/>
                      <a:gd name="connsiteY15" fmla="*/ 1614087 h 3447776"/>
                      <a:gd name="connsiteX16" fmla="*/ 3 w 3318874"/>
                      <a:gd name="connsiteY16" fmla="*/ 1851901 h 3447776"/>
                      <a:gd name="connsiteX17" fmla="*/ 196825 w 3318874"/>
                      <a:gd name="connsiteY17" fmla="*/ 2518706 h 3447776"/>
                      <a:gd name="connsiteX18" fmla="*/ 324244 w 3318874"/>
                      <a:gd name="connsiteY18" fmla="*/ 2717641 h 3447776"/>
                      <a:gd name="connsiteX19" fmla="*/ 803984 w 3318874"/>
                      <a:gd name="connsiteY19" fmla="*/ 3163736 h 3447776"/>
                      <a:gd name="connsiteX20" fmla="*/ 1020337 w 3318874"/>
                      <a:gd name="connsiteY20" fmla="*/ 3285835 h 3447776"/>
                      <a:gd name="connsiteX21" fmla="*/ 1574300 w 3318874"/>
                      <a:gd name="connsiteY21" fmla="*/ 3447776 h 3447776"/>
                      <a:gd name="connsiteX22" fmla="*/ 1754099 w 3318874"/>
                      <a:gd name="connsiteY22" fmla="*/ 3447776 h 3447776"/>
                      <a:gd name="connsiteX23" fmla="*/ 2298537 w 3318874"/>
                      <a:gd name="connsiteY23" fmla="*/ 3285835 h 3447776"/>
                      <a:gd name="connsiteX24" fmla="*/ 2514890 w 3318874"/>
                      <a:gd name="connsiteY24" fmla="*/ 3163736 h 3447776"/>
                      <a:gd name="connsiteX25" fmla="*/ 2994630 w 3318874"/>
                      <a:gd name="connsiteY25" fmla="*/ 2717641 h 3447776"/>
                      <a:gd name="connsiteX26" fmla="*/ 3122049 w 3318874"/>
                      <a:gd name="connsiteY26" fmla="*/ 2518706 h 3447776"/>
                      <a:gd name="connsiteX27" fmla="*/ 3318871 w 3318874"/>
                      <a:gd name="connsiteY27" fmla="*/ 1851901 h 3447776"/>
                      <a:gd name="connsiteX28" fmla="*/ 3318874 w 3318874"/>
                      <a:gd name="connsiteY28" fmla="*/ 1614087 h 3447776"/>
                      <a:gd name="connsiteX29" fmla="*/ 3154744 w 3318874"/>
                      <a:gd name="connsiteY29" fmla="*/ 911475 h 3447776"/>
                      <a:gd name="connsiteX30" fmla="*/ 3030205 w 3318874"/>
                      <a:gd name="connsiteY30" fmla="*/ 718553 h 3447776"/>
                      <a:gd name="connsiteX31" fmla="*/ 2523917 w 3318874"/>
                      <a:gd name="connsiteY31" fmla="*/ 221991 h 3447776"/>
                      <a:gd name="connsiteX32" fmla="*/ 2353924 w 3318874"/>
                      <a:gd name="connsiteY32" fmla="*/ 111878 h 3447776"/>
                      <a:gd name="connsiteX33" fmla="*/ 1754688 w 3318874"/>
                      <a:gd name="connsiteY33" fmla="*/ 794 h 344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318874" h="3447776">
                        <a:moveTo>
                          <a:pt x="1659437" y="429825"/>
                        </a:moveTo>
                        <a:lnTo>
                          <a:pt x="1712857" y="432522"/>
                        </a:lnTo>
                        <a:cubicBezTo>
                          <a:pt x="2344154" y="496632"/>
                          <a:pt x="2836792" y="1029776"/>
                          <a:pt x="2836792" y="1677980"/>
                        </a:cubicBezTo>
                        <a:cubicBezTo>
                          <a:pt x="2836792" y="2326184"/>
                          <a:pt x="2344154" y="2859327"/>
                          <a:pt x="1712857" y="2923438"/>
                        </a:cubicBezTo>
                        <a:lnTo>
                          <a:pt x="1659437" y="2926136"/>
                        </a:lnTo>
                        <a:lnTo>
                          <a:pt x="1606017" y="2923438"/>
                        </a:lnTo>
                        <a:cubicBezTo>
                          <a:pt x="974720" y="2859327"/>
                          <a:pt x="482082" y="2326184"/>
                          <a:pt x="482082" y="1677980"/>
                        </a:cubicBezTo>
                        <a:cubicBezTo>
                          <a:pt x="482082" y="1029776"/>
                          <a:pt x="974720" y="496632"/>
                          <a:pt x="1606017" y="432522"/>
                        </a:cubicBezTo>
                        <a:lnTo>
                          <a:pt x="1659437" y="429825"/>
                        </a:lnTo>
                        <a:close/>
                        <a:moveTo>
                          <a:pt x="1754688" y="794"/>
                        </a:moveTo>
                        <a:lnTo>
                          <a:pt x="1582442" y="0"/>
                        </a:lnTo>
                        <a:cubicBezTo>
                          <a:pt x="1415314" y="318882"/>
                          <a:pt x="1208242" y="301781"/>
                          <a:pt x="964950" y="111878"/>
                        </a:cubicBezTo>
                        <a:lnTo>
                          <a:pt x="794957" y="221991"/>
                        </a:lnTo>
                        <a:cubicBezTo>
                          <a:pt x="834156" y="566899"/>
                          <a:pt x="670951" y="811794"/>
                          <a:pt x="288669" y="718553"/>
                        </a:cubicBezTo>
                        <a:lnTo>
                          <a:pt x="164130" y="911475"/>
                        </a:lnTo>
                        <a:cubicBezTo>
                          <a:pt x="433271" y="1212357"/>
                          <a:pt x="304742" y="1498947"/>
                          <a:pt x="0" y="1614087"/>
                        </a:cubicBezTo>
                        <a:cubicBezTo>
                          <a:pt x="0" y="1686215"/>
                          <a:pt x="3" y="1779773"/>
                          <a:pt x="3" y="1851901"/>
                        </a:cubicBezTo>
                        <a:cubicBezTo>
                          <a:pt x="343421" y="1970984"/>
                          <a:pt x="396330" y="2263895"/>
                          <a:pt x="196825" y="2518706"/>
                        </a:cubicBezTo>
                        <a:lnTo>
                          <a:pt x="324244" y="2717641"/>
                        </a:lnTo>
                        <a:cubicBezTo>
                          <a:pt x="729427" y="2659170"/>
                          <a:pt x="841714" y="2917409"/>
                          <a:pt x="803984" y="3163736"/>
                        </a:cubicBezTo>
                        <a:lnTo>
                          <a:pt x="1020337" y="3285835"/>
                        </a:lnTo>
                        <a:cubicBezTo>
                          <a:pt x="1264215" y="3023612"/>
                          <a:pt x="1636551" y="3239638"/>
                          <a:pt x="1574300" y="3447776"/>
                        </a:cubicBezTo>
                        <a:lnTo>
                          <a:pt x="1754099" y="3447776"/>
                        </a:lnTo>
                        <a:cubicBezTo>
                          <a:pt x="1756142" y="3263451"/>
                          <a:pt x="1992747" y="3033137"/>
                          <a:pt x="2298537" y="3285835"/>
                        </a:cubicBezTo>
                        <a:lnTo>
                          <a:pt x="2514890" y="3163736"/>
                        </a:lnTo>
                        <a:cubicBezTo>
                          <a:pt x="2477160" y="2917409"/>
                          <a:pt x="2589447" y="2659170"/>
                          <a:pt x="2994630" y="2717641"/>
                        </a:cubicBezTo>
                        <a:lnTo>
                          <a:pt x="3122049" y="2518706"/>
                        </a:lnTo>
                        <a:cubicBezTo>
                          <a:pt x="2922544" y="2263895"/>
                          <a:pt x="2975453" y="1970984"/>
                          <a:pt x="3318871" y="1851901"/>
                        </a:cubicBezTo>
                        <a:cubicBezTo>
                          <a:pt x="3318871" y="1779773"/>
                          <a:pt x="3318874" y="1686215"/>
                          <a:pt x="3318874" y="1614087"/>
                        </a:cubicBezTo>
                        <a:cubicBezTo>
                          <a:pt x="3014132" y="1498947"/>
                          <a:pt x="2885603" y="1212357"/>
                          <a:pt x="3154744" y="911475"/>
                        </a:cubicBezTo>
                        <a:lnTo>
                          <a:pt x="3030205" y="718553"/>
                        </a:lnTo>
                        <a:cubicBezTo>
                          <a:pt x="2647923" y="811794"/>
                          <a:pt x="2484718" y="566899"/>
                          <a:pt x="2523917" y="221991"/>
                        </a:cubicBezTo>
                        <a:lnTo>
                          <a:pt x="2353924" y="111878"/>
                        </a:lnTo>
                        <a:cubicBezTo>
                          <a:pt x="2132063" y="332738"/>
                          <a:pt x="1869428" y="324439"/>
                          <a:pt x="1754688" y="7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   </a:t>
                    </a:r>
                  </a:p>
                </p:txBody>
              </p:sp>
              <p:sp>
                <p:nvSpPr>
                  <p:cNvPr id="58" name="Freeform 52">
                    <a:extLst>
                      <a:ext uri="{FF2B5EF4-FFF2-40B4-BE49-F238E27FC236}">
                        <a16:creationId xmlns:a16="http://schemas.microsoft.com/office/drawing/2014/main" id="{8029F128-6E00-4EB0-87C8-829F1F2BE480}"/>
                      </a:ext>
                    </a:extLst>
                  </p:cNvPr>
                  <p:cNvSpPr/>
                  <p:nvPr/>
                </p:nvSpPr>
                <p:spPr>
                  <a:xfrm flipH="1">
                    <a:off x="7468386" y="2074409"/>
                    <a:ext cx="700843" cy="725242"/>
                  </a:xfrm>
                  <a:custGeom>
                    <a:avLst/>
                    <a:gdLst>
                      <a:gd name="connsiteX0" fmla="*/ 188505 w 700843"/>
                      <a:gd name="connsiteY0" fmla="*/ 378 h 725242"/>
                      <a:gd name="connsiteX1" fmla="*/ 152130 w 700843"/>
                      <a:gd name="connsiteY1" fmla="*/ 23939 h 725242"/>
                      <a:gd name="connsiteX2" fmla="*/ 42060 w 700843"/>
                      <a:gd name="connsiteY2" fmla="*/ 131894 h 725242"/>
                      <a:gd name="connsiteX3" fmla="*/ 14985 w 700843"/>
                      <a:gd name="connsiteY3" fmla="*/ 173837 h 725242"/>
                      <a:gd name="connsiteX4" fmla="*/ 21056 w 700843"/>
                      <a:gd name="connsiteY4" fmla="*/ 301359 h 725242"/>
                      <a:gd name="connsiteX5" fmla="*/ 0 w 700843"/>
                      <a:gd name="connsiteY5" fmla="*/ 314082 h 725242"/>
                      <a:gd name="connsiteX6" fmla="*/ 31453 w 700843"/>
                      <a:gd name="connsiteY6" fmla="*/ 323816 h 725242"/>
                      <a:gd name="connsiteX7" fmla="*/ 70146 w 700843"/>
                      <a:gd name="connsiteY7" fmla="*/ 327705 h 725242"/>
                      <a:gd name="connsiteX8" fmla="*/ 85462 w 700843"/>
                      <a:gd name="connsiteY8" fmla="*/ 326166 h 725242"/>
                      <a:gd name="connsiteX9" fmla="*/ 88979 w 700843"/>
                      <a:gd name="connsiteY9" fmla="*/ 288956 h 725242"/>
                      <a:gd name="connsiteX10" fmla="*/ 232378 w 700843"/>
                      <a:gd name="connsiteY10" fmla="*/ 98080 h 725242"/>
                      <a:gd name="connsiteX11" fmla="*/ 250713 w 700843"/>
                      <a:gd name="connsiteY11" fmla="*/ 90729 h 725242"/>
                      <a:gd name="connsiteX12" fmla="*/ 244669 w 700843"/>
                      <a:gd name="connsiteY12" fmla="*/ 71315 h 725242"/>
                      <a:gd name="connsiteX13" fmla="*/ 203523 w 700843"/>
                      <a:gd name="connsiteY13" fmla="*/ 10473 h 725242"/>
                      <a:gd name="connsiteX14" fmla="*/ 491058 w 700843"/>
                      <a:gd name="connsiteY14" fmla="*/ 0 h 725242"/>
                      <a:gd name="connsiteX15" fmla="*/ 408549 w 700843"/>
                      <a:gd name="connsiteY15" fmla="*/ 30402 h 725242"/>
                      <a:gd name="connsiteX16" fmla="*/ 390596 w 700843"/>
                      <a:gd name="connsiteY16" fmla="*/ 19524 h 725242"/>
                      <a:gd name="connsiteX17" fmla="*/ 405491 w 700843"/>
                      <a:gd name="connsiteY17" fmla="*/ 67427 h 725242"/>
                      <a:gd name="connsiteX18" fmla="*/ 406933 w 700843"/>
                      <a:gd name="connsiteY18" fmla="*/ 81708 h 725242"/>
                      <a:gd name="connsiteX19" fmla="*/ 447767 w 700843"/>
                      <a:gd name="connsiteY19" fmla="*/ 98080 h 725242"/>
                      <a:gd name="connsiteX20" fmla="*/ 596036 w 700843"/>
                      <a:gd name="connsiteY20" fmla="*/ 340479 h 725242"/>
                      <a:gd name="connsiteX21" fmla="*/ 351687 w 700843"/>
                      <a:gd name="connsiteY21" fmla="*/ 611248 h 725242"/>
                      <a:gd name="connsiteX22" fmla="*/ 340073 w 700843"/>
                      <a:gd name="connsiteY22" fmla="*/ 611835 h 725242"/>
                      <a:gd name="connsiteX23" fmla="*/ 328459 w 700843"/>
                      <a:gd name="connsiteY23" fmla="*/ 611248 h 725242"/>
                      <a:gd name="connsiteX24" fmla="*/ 125235 w 700843"/>
                      <a:gd name="connsiteY24" fmla="*/ 484406 h 725242"/>
                      <a:gd name="connsiteX25" fmla="*/ 123963 w 700843"/>
                      <a:gd name="connsiteY25" fmla="*/ 481884 h 725242"/>
                      <a:gd name="connsiteX26" fmla="*/ 67765 w 700843"/>
                      <a:gd name="connsiteY26" fmla="*/ 487539 h 725242"/>
                      <a:gd name="connsiteX27" fmla="*/ 42077 w 700843"/>
                      <a:gd name="connsiteY27" fmla="*/ 484954 h 725242"/>
                      <a:gd name="connsiteX28" fmla="*/ 22093 w 700843"/>
                      <a:gd name="connsiteY28" fmla="*/ 523257 h 725242"/>
                      <a:gd name="connsiteX29" fmla="*/ 49795 w 700843"/>
                      <a:gd name="connsiteY29" fmla="*/ 566507 h 725242"/>
                      <a:gd name="connsiteX30" fmla="*/ 154093 w 700843"/>
                      <a:gd name="connsiteY30" fmla="*/ 663490 h 725242"/>
                      <a:gd name="connsiteX31" fmla="*/ 201129 w 700843"/>
                      <a:gd name="connsiteY31" fmla="*/ 690035 h 725242"/>
                      <a:gd name="connsiteX32" fmla="*/ 321563 w 700843"/>
                      <a:gd name="connsiteY32" fmla="*/ 725242 h 725242"/>
                      <a:gd name="connsiteX33" fmla="*/ 360653 w 700843"/>
                      <a:gd name="connsiteY33" fmla="*/ 725242 h 725242"/>
                      <a:gd name="connsiteX34" fmla="*/ 479017 w 700843"/>
                      <a:gd name="connsiteY34" fmla="*/ 690035 h 725242"/>
                      <a:gd name="connsiteX35" fmla="*/ 526053 w 700843"/>
                      <a:gd name="connsiteY35" fmla="*/ 663490 h 725242"/>
                      <a:gd name="connsiteX36" fmla="*/ 630351 w 700843"/>
                      <a:gd name="connsiteY36" fmla="*/ 566507 h 725242"/>
                      <a:gd name="connsiteX37" fmla="*/ 658052 w 700843"/>
                      <a:gd name="connsiteY37" fmla="*/ 523257 h 725242"/>
                      <a:gd name="connsiteX38" fmla="*/ 700843 w 700843"/>
                      <a:gd name="connsiteY38" fmla="*/ 378290 h 725242"/>
                      <a:gd name="connsiteX39" fmla="*/ 700843 w 700843"/>
                      <a:gd name="connsiteY39" fmla="*/ 326588 h 725242"/>
                      <a:gd name="connsiteX40" fmla="*/ 665160 w 700843"/>
                      <a:gd name="connsiteY40" fmla="*/ 173837 h 725242"/>
                      <a:gd name="connsiteX41" fmla="*/ 638085 w 700843"/>
                      <a:gd name="connsiteY41" fmla="*/ 131894 h 725242"/>
                      <a:gd name="connsiteX42" fmla="*/ 528015 w 700843"/>
                      <a:gd name="connsiteY42" fmla="*/ 23939 h 725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700843" h="725242">
                        <a:moveTo>
                          <a:pt x="188505" y="378"/>
                        </a:moveTo>
                        <a:lnTo>
                          <a:pt x="152130" y="23939"/>
                        </a:lnTo>
                        <a:cubicBezTo>
                          <a:pt x="160652" y="98924"/>
                          <a:pt x="125171" y="152166"/>
                          <a:pt x="42060" y="131894"/>
                        </a:cubicBezTo>
                        <a:lnTo>
                          <a:pt x="14985" y="173837"/>
                        </a:lnTo>
                        <a:cubicBezTo>
                          <a:pt x="58869" y="222897"/>
                          <a:pt x="54123" y="270209"/>
                          <a:pt x="21056" y="301359"/>
                        </a:cubicBezTo>
                        <a:lnTo>
                          <a:pt x="0" y="314082"/>
                        </a:lnTo>
                        <a:lnTo>
                          <a:pt x="31453" y="323816"/>
                        </a:lnTo>
                        <a:cubicBezTo>
                          <a:pt x="43951" y="326366"/>
                          <a:pt x="56892" y="327705"/>
                          <a:pt x="70146" y="327705"/>
                        </a:cubicBezTo>
                        <a:lnTo>
                          <a:pt x="85462" y="326166"/>
                        </a:lnTo>
                        <a:lnTo>
                          <a:pt x="88979" y="288956"/>
                        </a:lnTo>
                        <a:cubicBezTo>
                          <a:pt x="104963" y="205539"/>
                          <a:pt x="159025" y="135651"/>
                          <a:pt x="232378" y="98080"/>
                        </a:cubicBezTo>
                        <a:lnTo>
                          <a:pt x="250713" y="90729"/>
                        </a:lnTo>
                        <a:lnTo>
                          <a:pt x="244669" y="71315"/>
                        </a:lnTo>
                        <a:cubicBezTo>
                          <a:pt x="234953" y="48415"/>
                          <a:pt x="220895" y="27792"/>
                          <a:pt x="203523" y="10473"/>
                        </a:cubicBezTo>
                        <a:close/>
                        <a:moveTo>
                          <a:pt x="491058" y="0"/>
                        </a:moveTo>
                        <a:cubicBezTo>
                          <a:pt x="463927" y="27009"/>
                          <a:pt x="433991" y="38255"/>
                          <a:pt x="408549" y="30402"/>
                        </a:cubicBezTo>
                        <a:lnTo>
                          <a:pt x="390596" y="19524"/>
                        </a:lnTo>
                        <a:lnTo>
                          <a:pt x="405491" y="67427"/>
                        </a:lnTo>
                        <a:lnTo>
                          <a:pt x="406933" y="81708"/>
                        </a:lnTo>
                        <a:lnTo>
                          <a:pt x="447767" y="98080"/>
                        </a:lnTo>
                        <a:cubicBezTo>
                          <a:pt x="535791" y="143165"/>
                          <a:pt x="596036" y="234787"/>
                          <a:pt x="596036" y="340479"/>
                        </a:cubicBezTo>
                        <a:cubicBezTo>
                          <a:pt x="596036" y="481402"/>
                          <a:pt x="488934" y="597310"/>
                          <a:pt x="351687" y="611248"/>
                        </a:cubicBezTo>
                        <a:lnTo>
                          <a:pt x="340073" y="611835"/>
                        </a:lnTo>
                        <a:lnTo>
                          <a:pt x="328459" y="611248"/>
                        </a:lnTo>
                        <a:cubicBezTo>
                          <a:pt x="242679" y="602537"/>
                          <a:pt x="168675" y="553994"/>
                          <a:pt x="125235" y="484406"/>
                        </a:cubicBezTo>
                        <a:lnTo>
                          <a:pt x="123963" y="481884"/>
                        </a:lnTo>
                        <a:lnTo>
                          <a:pt x="67765" y="487539"/>
                        </a:lnTo>
                        <a:lnTo>
                          <a:pt x="42077" y="484954"/>
                        </a:lnTo>
                        <a:lnTo>
                          <a:pt x="22093" y="523257"/>
                        </a:lnTo>
                        <a:lnTo>
                          <a:pt x="49795" y="566507"/>
                        </a:lnTo>
                        <a:cubicBezTo>
                          <a:pt x="137884" y="553795"/>
                          <a:pt x="162295" y="609938"/>
                          <a:pt x="154093" y="663490"/>
                        </a:cubicBezTo>
                        <a:lnTo>
                          <a:pt x="201129" y="690035"/>
                        </a:lnTo>
                        <a:cubicBezTo>
                          <a:pt x="254149" y="633027"/>
                          <a:pt x="335097" y="679992"/>
                          <a:pt x="321563" y="725242"/>
                        </a:cubicBezTo>
                        <a:lnTo>
                          <a:pt x="360653" y="725242"/>
                        </a:lnTo>
                        <a:cubicBezTo>
                          <a:pt x="361097" y="685169"/>
                          <a:pt x="412536" y="635097"/>
                          <a:pt x="479017" y="690035"/>
                        </a:cubicBezTo>
                        <a:lnTo>
                          <a:pt x="526053" y="663490"/>
                        </a:lnTo>
                        <a:cubicBezTo>
                          <a:pt x="517850" y="609938"/>
                          <a:pt x="542262" y="553795"/>
                          <a:pt x="630351" y="566507"/>
                        </a:cubicBezTo>
                        <a:lnTo>
                          <a:pt x="658052" y="523257"/>
                        </a:lnTo>
                        <a:cubicBezTo>
                          <a:pt x="614679" y="467860"/>
                          <a:pt x="626182" y="404180"/>
                          <a:pt x="700843" y="378290"/>
                        </a:cubicBezTo>
                        <a:cubicBezTo>
                          <a:pt x="700843" y="362609"/>
                          <a:pt x="700843" y="342269"/>
                          <a:pt x="700843" y="326588"/>
                        </a:cubicBezTo>
                        <a:cubicBezTo>
                          <a:pt x="634591" y="301556"/>
                          <a:pt x="606648" y="239250"/>
                          <a:pt x="665160" y="173837"/>
                        </a:cubicBezTo>
                        <a:lnTo>
                          <a:pt x="638085" y="131894"/>
                        </a:lnTo>
                        <a:cubicBezTo>
                          <a:pt x="554975" y="152166"/>
                          <a:pt x="519493" y="98924"/>
                          <a:pt x="528015" y="239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   </a:t>
                    </a:r>
                  </a:p>
                </p:txBody>
              </p: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CA4ED1-1E3F-4B81-9C68-0B5932EEADDD}"/>
                </a:ext>
              </a:extLst>
            </p:cNvPr>
            <p:cNvGrpSpPr/>
            <p:nvPr/>
          </p:nvGrpSpPr>
          <p:grpSpPr>
            <a:xfrm>
              <a:off x="6837955" y="2336014"/>
              <a:ext cx="3525245" cy="1670077"/>
              <a:chOff x="4294415" y="4230350"/>
              <a:chExt cx="2778614" cy="161790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FA4708-10C4-4AEF-A0E0-84E7CD288BF5}"/>
                  </a:ext>
                </a:extLst>
              </p:cNvPr>
              <p:cNvSpPr txBox="1"/>
              <p:nvPr/>
            </p:nvSpPr>
            <p:spPr>
              <a:xfrm>
                <a:off x="4294415" y="4230350"/>
                <a:ext cx="2778614" cy="327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6DC5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Influencers &amp; Advocacies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5976F4E-7D0E-4805-BB62-A6FA56BF79D8}"/>
                  </a:ext>
                </a:extLst>
              </p:cNvPr>
              <p:cNvSpPr/>
              <p:nvPr/>
            </p:nvSpPr>
            <p:spPr>
              <a:xfrm>
                <a:off x="4349551" y="4506526"/>
                <a:ext cx="2528042" cy="1341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Influencers and Advocates?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Advocacies?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Call-to-Action (CTA to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MaD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Advocacy Seeding (5Ws)?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Content Seeding?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Technology Seeding?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B0D6CA-781C-42FF-A4E0-2CF9F5767481}"/>
              </a:ext>
            </a:extLst>
          </p:cNvPr>
          <p:cNvGrpSpPr/>
          <p:nvPr/>
        </p:nvGrpSpPr>
        <p:grpSpPr>
          <a:xfrm>
            <a:off x="3181705" y="174506"/>
            <a:ext cx="6105194" cy="2242526"/>
            <a:chOff x="3181705" y="174506"/>
            <a:chExt cx="6105194" cy="2242526"/>
          </a:xfrm>
        </p:grpSpPr>
        <p:pic>
          <p:nvPicPr>
            <p:cNvPr id="95" name="Picture 94" descr="Logo, icon&#10;&#10;Description automatically generated">
              <a:extLst>
                <a:ext uri="{FF2B5EF4-FFF2-40B4-BE49-F238E27FC236}">
                  <a16:creationId xmlns:a16="http://schemas.microsoft.com/office/drawing/2014/main" id="{23352B66-B088-40AC-9380-527500C6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24" y="174506"/>
              <a:ext cx="889156" cy="1066987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3391EC2-30DA-4266-BB76-D7FBF56C59CD}"/>
                </a:ext>
              </a:extLst>
            </p:cNvPr>
            <p:cNvSpPr txBox="1"/>
            <p:nvPr/>
          </p:nvSpPr>
          <p:spPr>
            <a:xfrm>
              <a:off x="3181706" y="1152656"/>
              <a:ext cx="610519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SG" sz="3200" b="1" i="0" u="none" strike="noStrike" kern="120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FabLab Online Community Journey</a:t>
              </a:r>
              <a:endParaRPr lang="en-SG" sz="3200" dirty="0"/>
            </a:p>
          </p:txBody>
        </p:sp>
        <p:sp>
          <p:nvSpPr>
            <p:cNvPr id="98" name="Subtitle 2">
              <a:extLst>
                <a:ext uri="{FF2B5EF4-FFF2-40B4-BE49-F238E27FC236}">
                  <a16:creationId xmlns:a16="http://schemas.microsoft.com/office/drawing/2014/main" id="{C9408E5F-A526-401D-A837-0480A3A7FB1C}"/>
                </a:ext>
              </a:extLst>
            </p:cNvPr>
            <p:cNvSpPr txBox="1">
              <a:spLocks/>
            </p:cNvSpPr>
            <p:nvPr/>
          </p:nvSpPr>
          <p:spPr>
            <a:xfrm>
              <a:off x="3181705" y="1734953"/>
              <a:ext cx="6105194" cy="68207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000"/>
                </a:lnSpc>
                <a:buNone/>
              </a:pPr>
              <a:r>
                <a:rPr lang="en-SG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Digital Inclusive Open Community </a:t>
              </a:r>
            </a:p>
            <a:p>
              <a:pPr marL="0" indent="0" algn="ctr">
                <a:lnSpc>
                  <a:spcPts val="1000"/>
                </a:lnSpc>
                <a:buNone/>
              </a:pPr>
              <a:r>
                <a:rPr lang="en-SG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that democratizes the power of digital fabrication</a:t>
              </a:r>
              <a:endParaRPr lang="en-S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78F8F8-CCDA-4E94-A6D3-98E9174B72A6}"/>
              </a:ext>
            </a:extLst>
          </p:cNvPr>
          <p:cNvGrpSpPr/>
          <p:nvPr/>
        </p:nvGrpSpPr>
        <p:grpSpPr>
          <a:xfrm>
            <a:off x="8474699" y="4105771"/>
            <a:ext cx="3870292" cy="2923876"/>
            <a:chOff x="8474699" y="4105771"/>
            <a:chExt cx="3870292" cy="29238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3514E9-E475-4854-8558-5F56913A1AF4}"/>
                </a:ext>
              </a:extLst>
            </p:cNvPr>
            <p:cNvGrpSpPr/>
            <p:nvPr/>
          </p:nvGrpSpPr>
          <p:grpSpPr>
            <a:xfrm>
              <a:off x="8474699" y="4105771"/>
              <a:ext cx="875649" cy="1546273"/>
              <a:chOff x="9425519" y="3457126"/>
              <a:chExt cx="948264" cy="182681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2CF071E-F4B5-42F7-A115-38F944583903}"/>
                  </a:ext>
                </a:extLst>
              </p:cNvPr>
              <p:cNvGrpSpPr/>
              <p:nvPr/>
            </p:nvGrpSpPr>
            <p:grpSpPr>
              <a:xfrm>
                <a:off x="9425519" y="3457126"/>
                <a:ext cx="948264" cy="1826811"/>
                <a:chOff x="7641216" y="3517777"/>
                <a:chExt cx="817220" cy="157435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5F6464E-7D6C-4AD3-8160-A75D7BE7FA57}"/>
                    </a:ext>
                  </a:extLst>
                </p:cNvPr>
                <p:cNvSpPr/>
                <p:nvPr/>
              </p:nvSpPr>
              <p:spPr>
                <a:xfrm>
                  <a:off x="7982628" y="3517777"/>
                  <a:ext cx="134394" cy="13439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31AD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D8908C3-1254-4B94-B959-A758140843AD}"/>
                    </a:ext>
                  </a:extLst>
                </p:cNvPr>
                <p:cNvCxnSpPr/>
                <p:nvPr/>
              </p:nvCxnSpPr>
              <p:spPr>
                <a:xfrm>
                  <a:off x="8049826" y="3649173"/>
                  <a:ext cx="0" cy="74876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Donut 94">
                  <a:extLst>
                    <a:ext uri="{FF2B5EF4-FFF2-40B4-BE49-F238E27FC236}">
                      <a16:creationId xmlns:a16="http://schemas.microsoft.com/office/drawing/2014/main" id="{919EAE97-9F56-4370-9DEB-F09E978DE0D9}"/>
                    </a:ext>
                  </a:extLst>
                </p:cNvPr>
                <p:cNvSpPr/>
                <p:nvPr/>
              </p:nvSpPr>
              <p:spPr>
                <a:xfrm>
                  <a:off x="7641216" y="4274917"/>
                  <a:ext cx="817220" cy="817218"/>
                </a:xfrm>
                <a:prstGeom prst="donut">
                  <a:avLst>
                    <a:gd name="adj" fmla="val 142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1982A8-2730-4E0B-8E94-0C73F1BDEDFE}"/>
                  </a:ext>
                </a:extLst>
              </p:cNvPr>
              <p:cNvGrpSpPr/>
              <p:nvPr/>
            </p:nvGrpSpPr>
            <p:grpSpPr>
              <a:xfrm>
                <a:off x="9747084" y="4628126"/>
                <a:ext cx="305132" cy="327678"/>
                <a:chOff x="4743010" y="813132"/>
                <a:chExt cx="1581590" cy="169846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5" name="Freeform 37">
                  <a:extLst>
                    <a:ext uri="{FF2B5EF4-FFF2-40B4-BE49-F238E27FC236}">
                      <a16:creationId xmlns:a16="http://schemas.microsoft.com/office/drawing/2014/main" id="{2CCDA7E5-11DA-40B8-88A8-9C598FD637C7}"/>
                    </a:ext>
                  </a:extLst>
                </p:cNvPr>
                <p:cNvSpPr/>
                <p:nvPr/>
              </p:nvSpPr>
              <p:spPr>
                <a:xfrm>
                  <a:off x="4743010" y="1704178"/>
                  <a:ext cx="421651" cy="807414"/>
                </a:xfrm>
                <a:custGeom>
                  <a:avLst/>
                  <a:gdLst>
                    <a:gd name="connsiteX0" fmla="*/ 131991 w 421651"/>
                    <a:gd name="connsiteY0" fmla="*/ 0 h 807414"/>
                    <a:gd name="connsiteX1" fmla="*/ 135104 w 421651"/>
                    <a:gd name="connsiteY1" fmla="*/ 0 h 807414"/>
                    <a:gd name="connsiteX2" fmla="*/ 169399 w 421651"/>
                    <a:gd name="connsiteY2" fmla="*/ 153888 h 807414"/>
                    <a:gd name="connsiteX3" fmla="*/ 193350 w 421651"/>
                    <a:gd name="connsiteY3" fmla="*/ 153603 h 807414"/>
                    <a:gd name="connsiteX4" fmla="*/ 193350 w 421651"/>
                    <a:gd name="connsiteY4" fmla="*/ 67330 h 807414"/>
                    <a:gd name="connsiteX5" fmla="*/ 210527 w 421651"/>
                    <a:gd name="connsiteY5" fmla="*/ 50154 h 807414"/>
                    <a:gd name="connsiteX6" fmla="*/ 227704 w 421651"/>
                    <a:gd name="connsiteY6" fmla="*/ 67330 h 807414"/>
                    <a:gd name="connsiteX7" fmla="*/ 227704 w 421651"/>
                    <a:gd name="connsiteY7" fmla="*/ 153194 h 807414"/>
                    <a:gd name="connsiteX8" fmla="*/ 254273 w 421651"/>
                    <a:gd name="connsiteY8" fmla="*/ 152878 h 807414"/>
                    <a:gd name="connsiteX9" fmla="*/ 285903 w 421651"/>
                    <a:gd name="connsiteY9" fmla="*/ 0 h 807414"/>
                    <a:gd name="connsiteX10" fmla="*/ 318227 w 421651"/>
                    <a:gd name="connsiteY10" fmla="*/ 0 h 807414"/>
                    <a:gd name="connsiteX11" fmla="*/ 324758 w 421651"/>
                    <a:gd name="connsiteY11" fmla="*/ 30920 h 807414"/>
                    <a:gd name="connsiteX12" fmla="*/ 326385 w 421651"/>
                    <a:gd name="connsiteY12" fmla="*/ 47066 h 807414"/>
                    <a:gd name="connsiteX13" fmla="*/ 398079 w 421651"/>
                    <a:gd name="connsiteY13" fmla="*/ 217440 h 807414"/>
                    <a:gd name="connsiteX14" fmla="*/ 406048 w 421651"/>
                    <a:gd name="connsiteY14" fmla="*/ 227099 h 807414"/>
                    <a:gd name="connsiteX15" fmla="*/ 408242 w 421651"/>
                    <a:gd name="connsiteY15" fmla="*/ 232796 h 807414"/>
                    <a:gd name="connsiteX16" fmla="*/ 380306 w 421651"/>
                    <a:gd name="connsiteY16" fmla="*/ 496631 h 807414"/>
                    <a:gd name="connsiteX17" fmla="*/ 380274 w 421651"/>
                    <a:gd name="connsiteY17" fmla="*/ 496631 h 807414"/>
                    <a:gd name="connsiteX18" fmla="*/ 380274 w 421651"/>
                    <a:gd name="connsiteY18" fmla="*/ 597790 h 807414"/>
                    <a:gd name="connsiteX19" fmla="*/ 380274 w 421651"/>
                    <a:gd name="connsiteY19" fmla="*/ 597790 h 807414"/>
                    <a:gd name="connsiteX20" fmla="*/ 380274 w 421651"/>
                    <a:gd name="connsiteY20" fmla="*/ 804181 h 807414"/>
                    <a:gd name="connsiteX21" fmla="*/ 209718 w 421651"/>
                    <a:gd name="connsiteY21" fmla="*/ 804181 h 807414"/>
                    <a:gd name="connsiteX22" fmla="*/ 209718 w 421651"/>
                    <a:gd name="connsiteY22" fmla="*/ 597790 h 807414"/>
                    <a:gd name="connsiteX23" fmla="*/ 196786 w 421651"/>
                    <a:gd name="connsiteY23" fmla="*/ 597790 h 807414"/>
                    <a:gd name="connsiteX24" fmla="*/ 196786 w 421651"/>
                    <a:gd name="connsiteY24" fmla="*/ 807414 h 807414"/>
                    <a:gd name="connsiteX25" fmla="*/ 41791 w 421651"/>
                    <a:gd name="connsiteY25" fmla="*/ 807414 h 807414"/>
                    <a:gd name="connsiteX26" fmla="*/ 41791 w 421651"/>
                    <a:gd name="connsiteY26" fmla="*/ 597790 h 807414"/>
                    <a:gd name="connsiteX27" fmla="*/ 41791 w 421651"/>
                    <a:gd name="connsiteY27" fmla="*/ 493025 h 807414"/>
                    <a:gd name="connsiteX28" fmla="*/ 33628 w 421651"/>
                    <a:gd name="connsiteY28" fmla="*/ 484077 h 807414"/>
                    <a:gd name="connsiteX29" fmla="*/ 26456 w 421651"/>
                    <a:gd name="connsiteY29" fmla="*/ 46559 h 807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21651" h="807414">
                      <a:moveTo>
                        <a:pt x="131991" y="0"/>
                      </a:moveTo>
                      <a:lnTo>
                        <a:pt x="135104" y="0"/>
                      </a:lnTo>
                      <a:lnTo>
                        <a:pt x="169399" y="153888"/>
                      </a:lnTo>
                      <a:lnTo>
                        <a:pt x="193350" y="153603"/>
                      </a:lnTo>
                      <a:lnTo>
                        <a:pt x="193350" y="67330"/>
                      </a:lnTo>
                      <a:cubicBezTo>
                        <a:pt x="193350" y="57844"/>
                        <a:pt x="201041" y="50154"/>
                        <a:pt x="210527" y="50154"/>
                      </a:cubicBezTo>
                      <a:cubicBezTo>
                        <a:pt x="220013" y="50154"/>
                        <a:pt x="227704" y="57844"/>
                        <a:pt x="227704" y="67330"/>
                      </a:cubicBezTo>
                      <a:lnTo>
                        <a:pt x="227704" y="153194"/>
                      </a:lnTo>
                      <a:lnTo>
                        <a:pt x="254273" y="152878"/>
                      </a:lnTo>
                      <a:lnTo>
                        <a:pt x="285903" y="0"/>
                      </a:lnTo>
                      <a:lnTo>
                        <a:pt x="318227" y="0"/>
                      </a:lnTo>
                      <a:lnTo>
                        <a:pt x="324758" y="30920"/>
                      </a:lnTo>
                      <a:lnTo>
                        <a:pt x="326385" y="47066"/>
                      </a:lnTo>
                      <a:cubicBezTo>
                        <a:pt x="339079" y="109100"/>
                        <a:pt x="363829" y="166743"/>
                        <a:pt x="398079" y="217440"/>
                      </a:cubicBezTo>
                      <a:lnTo>
                        <a:pt x="406048" y="227099"/>
                      </a:lnTo>
                      <a:lnTo>
                        <a:pt x="408242" y="232796"/>
                      </a:lnTo>
                      <a:cubicBezTo>
                        <a:pt x="432879" y="332058"/>
                        <a:pt x="423567" y="436169"/>
                        <a:pt x="380306" y="496631"/>
                      </a:cubicBezTo>
                      <a:lnTo>
                        <a:pt x="380274" y="496631"/>
                      </a:lnTo>
                      <a:lnTo>
                        <a:pt x="380274" y="597790"/>
                      </a:lnTo>
                      <a:lnTo>
                        <a:pt x="380274" y="597790"/>
                      </a:lnTo>
                      <a:lnTo>
                        <a:pt x="380274" y="804181"/>
                      </a:lnTo>
                      <a:lnTo>
                        <a:pt x="209718" y="804181"/>
                      </a:lnTo>
                      <a:lnTo>
                        <a:pt x="209718" y="597790"/>
                      </a:lnTo>
                      <a:lnTo>
                        <a:pt x="196786" y="597790"/>
                      </a:lnTo>
                      <a:lnTo>
                        <a:pt x="196786" y="807414"/>
                      </a:lnTo>
                      <a:lnTo>
                        <a:pt x="41791" y="807414"/>
                      </a:lnTo>
                      <a:lnTo>
                        <a:pt x="41791" y="597790"/>
                      </a:lnTo>
                      <a:lnTo>
                        <a:pt x="41791" y="493025"/>
                      </a:lnTo>
                      <a:lnTo>
                        <a:pt x="33628" y="484077"/>
                      </a:lnTo>
                      <a:cubicBezTo>
                        <a:pt x="-18842" y="410674"/>
                        <a:pt x="-826" y="183205"/>
                        <a:pt x="26456" y="4655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F3FE492-AD78-4BA8-957A-13A265E4ED94}"/>
                    </a:ext>
                  </a:extLst>
                </p:cNvPr>
                <p:cNvSpPr/>
                <p:nvPr/>
              </p:nvSpPr>
              <p:spPr>
                <a:xfrm>
                  <a:off x="4870684" y="1451886"/>
                  <a:ext cx="169748" cy="23037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39">
                  <a:extLst>
                    <a:ext uri="{FF2B5EF4-FFF2-40B4-BE49-F238E27FC236}">
                      <a16:creationId xmlns:a16="http://schemas.microsoft.com/office/drawing/2014/main" id="{C5A38A9A-507F-4315-93CE-65911940A4F4}"/>
                    </a:ext>
                  </a:extLst>
                </p:cNvPr>
                <p:cNvSpPr/>
                <p:nvPr/>
              </p:nvSpPr>
              <p:spPr>
                <a:xfrm flipH="1">
                  <a:off x="5944326" y="1704178"/>
                  <a:ext cx="380274" cy="807414"/>
                </a:xfrm>
                <a:custGeom>
                  <a:avLst/>
                  <a:gdLst>
                    <a:gd name="connsiteX0" fmla="*/ 463772 w 896207"/>
                    <a:gd name="connsiteY0" fmla="*/ 1724141 h 1902867"/>
                    <a:gd name="connsiteX1" fmla="*/ 445810 w 896207"/>
                    <a:gd name="connsiteY1" fmla="*/ 1738984 h 1902867"/>
                    <a:gd name="connsiteX2" fmla="*/ 109174 w 896207"/>
                    <a:gd name="connsiteY2" fmla="*/ 1774164 h 1902867"/>
                    <a:gd name="connsiteX3" fmla="*/ 98489 w 896207"/>
                    <a:gd name="connsiteY3" fmla="*/ 1768618 h 1902867"/>
                    <a:gd name="connsiteX4" fmla="*/ 98489 w 896207"/>
                    <a:gd name="connsiteY4" fmla="*/ 1902867 h 1902867"/>
                    <a:gd name="connsiteX5" fmla="*/ 463772 w 896207"/>
                    <a:gd name="connsiteY5" fmla="*/ 1902867 h 1902867"/>
                    <a:gd name="connsiteX6" fmla="*/ 896207 w 896207"/>
                    <a:gd name="connsiteY6" fmla="*/ 1293965 h 1902867"/>
                    <a:gd name="connsiteX7" fmla="*/ 502574 w 896207"/>
                    <a:gd name="connsiteY7" fmla="*/ 1692078 h 1902867"/>
                    <a:gd name="connsiteX8" fmla="*/ 494251 w 896207"/>
                    <a:gd name="connsiteY8" fmla="*/ 1698956 h 1902867"/>
                    <a:gd name="connsiteX9" fmla="*/ 494251 w 896207"/>
                    <a:gd name="connsiteY9" fmla="*/ 1895247 h 1902867"/>
                    <a:gd name="connsiteX10" fmla="*/ 896206 w 896207"/>
                    <a:gd name="connsiteY10" fmla="*/ 1895247 h 1902867"/>
                    <a:gd name="connsiteX11" fmla="*/ 896206 w 896207"/>
                    <a:gd name="connsiteY11" fmla="*/ 1408837 h 1902867"/>
                    <a:gd name="connsiteX12" fmla="*/ 896207 w 896207"/>
                    <a:gd name="connsiteY12" fmla="*/ 1408837 h 1902867"/>
                    <a:gd name="connsiteX13" fmla="*/ 749979 w 896207"/>
                    <a:gd name="connsiteY13" fmla="*/ 0 h 1902867"/>
                    <a:gd name="connsiteX14" fmla="*/ 673798 w 896207"/>
                    <a:gd name="connsiteY14" fmla="*/ 0 h 1902867"/>
                    <a:gd name="connsiteX15" fmla="*/ 599255 w 896207"/>
                    <a:gd name="connsiteY15" fmla="*/ 360293 h 1902867"/>
                    <a:gd name="connsiteX16" fmla="*/ 536638 w 896207"/>
                    <a:gd name="connsiteY16" fmla="*/ 361039 h 1902867"/>
                    <a:gd name="connsiteX17" fmla="*/ 536638 w 896207"/>
                    <a:gd name="connsiteY17" fmla="*/ 158680 h 1902867"/>
                    <a:gd name="connsiteX18" fmla="*/ 496157 w 896207"/>
                    <a:gd name="connsiteY18" fmla="*/ 118199 h 1902867"/>
                    <a:gd name="connsiteX19" fmla="*/ 455676 w 896207"/>
                    <a:gd name="connsiteY19" fmla="*/ 158680 h 1902867"/>
                    <a:gd name="connsiteX20" fmla="*/ 455676 w 896207"/>
                    <a:gd name="connsiteY20" fmla="*/ 362002 h 1902867"/>
                    <a:gd name="connsiteX21" fmla="*/ 399230 w 896207"/>
                    <a:gd name="connsiteY21" fmla="*/ 362674 h 1902867"/>
                    <a:gd name="connsiteX22" fmla="*/ 318404 w 896207"/>
                    <a:gd name="connsiteY22" fmla="*/ 0 h 1902867"/>
                    <a:gd name="connsiteX23" fmla="*/ 311067 w 896207"/>
                    <a:gd name="connsiteY23" fmla="*/ 0 h 1902867"/>
                    <a:gd name="connsiteX24" fmla="*/ 62349 w 896207"/>
                    <a:gd name="connsiteY24" fmla="*/ 109728 h 1902867"/>
                    <a:gd name="connsiteX25" fmla="*/ 40387 w 896207"/>
                    <a:gd name="connsiteY25" fmla="*/ 1060080 h 1902867"/>
                    <a:gd name="connsiteX26" fmla="*/ 61536 w 896207"/>
                    <a:gd name="connsiteY26" fmla="*/ 1104030 h 1902867"/>
                    <a:gd name="connsiteX27" fmla="*/ 542400 w 896207"/>
                    <a:gd name="connsiteY27" fmla="*/ 617692 h 1902867"/>
                    <a:gd name="connsiteX28" fmla="*/ 729459 w 896207"/>
                    <a:gd name="connsiteY28" fmla="*/ 516810 h 1902867"/>
                    <a:gd name="connsiteX29" fmla="*/ 809773 w 896207"/>
                    <a:gd name="connsiteY29" fmla="*/ 512510 h 1902867"/>
                    <a:gd name="connsiteX30" fmla="*/ 793801 w 896207"/>
                    <a:gd name="connsiteY30" fmla="*/ 487492 h 1902867"/>
                    <a:gd name="connsiteX31" fmla="*/ 814696 w 896207"/>
                    <a:gd name="connsiteY31" fmla="*/ 393182 h 1902867"/>
                    <a:gd name="connsiteX32" fmla="*/ 876935 w 896207"/>
                    <a:gd name="connsiteY32" fmla="*/ 368704 h 1902867"/>
                    <a:gd name="connsiteX33" fmla="*/ 887057 w 896207"/>
                    <a:gd name="connsiteY33" fmla="*/ 370864 h 1902867"/>
                    <a:gd name="connsiteX34" fmla="*/ 844619 w 896207"/>
                    <a:gd name="connsiteY34" fmla="*/ 285750 h 1902867"/>
                    <a:gd name="connsiteX35" fmla="*/ 749979 w 896207"/>
                    <a:gd name="connsiteY35" fmla="*/ 0 h 190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96207" h="1902867">
                      <a:moveTo>
                        <a:pt x="463772" y="1724141"/>
                      </a:moveTo>
                      <a:lnTo>
                        <a:pt x="445810" y="1738984"/>
                      </a:lnTo>
                      <a:cubicBezTo>
                        <a:pt x="345397" y="1806102"/>
                        <a:pt x="218828" y="1817910"/>
                        <a:pt x="109174" y="1774164"/>
                      </a:cubicBezTo>
                      <a:lnTo>
                        <a:pt x="98489" y="1768618"/>
                      </a:lnTo>
                      <a:lnTo>
                        <a:pt x="98489" y="1902867"/>
                      </a:lnTo>
                      <a:lnTo>
                        <a:pt x="463772" y="1902867"/>
                      </a:lnTo>
                      <a:close/>
                      <a:moveTo>
                        <a:pt x="896207" y="1293965"/>
                      </a:moveTo>
                      <a:lnTo>
                        <a:pt x="502574" y="1692078"/>
                      </a:lnTo>
                      <a:lnTo>
                        <a:pt x="494251" y="1698956"/>
                      </a:lnTo>
                      <a:lnTo>
                        <a:pt x="494251" y="1895247"/>
                      </a:lnTo>
                      <a:lnTo>
                        <a:pt x="896206" y="1895247"/>
                      </a:lnTo>
                      <a:lnTo>
                        <a:pt x="896206" y="1408837"/>
                      </a:lnTo>
                      <a:lnTo>
                        <a:pt x="896207" y="1408837"/>
                      </a:lnTo>
                      <a:close/>
                      <a:moveTo>
                        <a:pt x="749979" y="0"/>
                      </a:moveTo>
                      <a:lnTo>
                        <a:pt x="673798" y="0"/>
                      </a:lnTo>
                      <a:lnTo>
                        <a:pt x="599255" y="360293"/>
                      </a:lnTo>
                      <a:lnTo>
                        <a:pt x="536638" y="361039"/>
                      </a:lnTo>
                      <a:lnTo>
                        <a:pt x="536638" y="158680"/>
                      </a:lnTo>
                      <a:cubicBezTo>
                        <a:pt x="536638" y="136323"/>
                        <a:pt x="518514" y="118199"/>
                        <a:pt x="496157" y="118199"/>
                      </a:cubicBezTo>
                      <a:cubicBezTo>
                        <a:pt x="473800" y="118199"/>
                        <a:pt x="455676" y="136323"/>
                        <a:pt x="455676" y="158680"/>
                      </a:cubicBezTo>
                      <a:lnTo>
                        <a:pt x="455676" y="362002"/>
                      </a:lnTo>
                      <a:lnTo>
                        <a:pt x="399230" y="362674"/>
                      </a:lnTo>
                      <a:lnTo>
                        <a:pt x="318404" y="0"/>
                      </a:lnTo>
                      <a:lnTo>
                        <a:pt x="311067" y="0"/>
                      </a:lnTo>
                      <a:lnTo>
                        <a:pt x="62349" y="109728"/>
                      </a:lnTo>
                      <a:cubicBezTo>
                        <a:pt x="6092" y="391513"/>
                        <a:pt x="-33448" y="837176"/>
                        <a:pt x="40387" y="1060080"/>
                      </a:cubicBezTo>
                      <a:lnTo>
                        <a:pt x="61536" y="1104030"/>
                      </a:lnTo>
                      <a:lnTo>
                        <a:pt x="542400" y="617692"/>
                      </a:lnTo>
                      <a:cubicBezTo>
                        <a:pt x="595337" y="564153"/>
                        <a:pt x="660791" y="530508"/>
                        <a:pt x="729459" y="516810"/>
                      </a:cubicBezTo>
                      <a:lnTo>
                        <a:pt x="809773" y="512510"/>
                      </a:lnTo>
                      <a:lnTo>
                        <a:pt x="793801" y="487492"/>
                      </a:lnTo>
                      <a:cubicBezTo>
                        <a:pt x="781574" y="455710"/>
                        <a:pt x="788646" y="418311"/>
                        <a:pt x="814696" y="393182"/>
                      </a:cubicBezTo>
                      <a:cubicBezTo>
                        <a:pt x="832063" y="376429"/>
                        <a:pt x="854576" y="368302"/>
                        <a:pt x="876935" y="368704"/>
                      </a:cubicBezTo>
                      <a:lnTo>
                        <a:pt x="887057" y="370864"/>
                      </a:lnTo>
                      <a:lnTo>
                        <a:pt x="844619" y="285750"/>
                      </a:lnTo>
                      <a:cubicBezTo>
                        <a:pt x="795394" y="186233"/>
                        <a:pt x="749979" y="82906"/>
                        <a:pt x="749979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E9CEEA5-3B42-4482-84E3-00D5BAE85132}"/>
                    </a:ext>
                  </a:extLst>
                </p:cNvPr>
                <p:cNvSpPr/>
                <p:nvPr/>
              </p:nvSpPr>
              <p:spPr>
                <a:xfrm flipH="1">
                  <a:off x="6027178" y="1451886"/>
                  <a:ext cx="169748" cy="23037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4ABF485C-E43E-4988-8B5F-41B97309FEEC}"/>
                    </a:ext>
                  </a:extLst>
                </p:cNvPr>
                <p:cNvSpPr/>
                <p:nvPr/>
              </p:nvSpPr>
              <p:spPr>
                <a:xfrm>
                  <a:off x="5331580" y="2091045"/>
                  <a:ext cx="403641" cy="391448"/>
                </a:xfrm>
                <a:custGeom>
                  <a:avLst/>
                  <a:gdLst>
                    <a:gd name="connsiteX0" fmla="*/ 0 w 951277"/>
                    <a:gd name="connsiteY0" fmla="*/ 0 h 922542"/>
                    <a:gd name="connsiteX1" fmla="*/ 42099 w 951277"/>
                    <a:gd name="connsiteY1" fmla="*/ 22851 h 922542"/>
                    <a:gd name="connsiteX2" fmla="*/ 482557 w 951277"/>
                    <a:gd name="connsiteY2" fmla="*/ 111775 h 922542"/>
                    <a:gd name="connsiteX3" fmla="*/ 923015 w 951277"/>
                    <a:gd name="connsiteY3" fmla="*/ 22851 h 922542"/>
                    <a:gd name="connsiteX4" fmla="*/ 951277 w 951277"/>
                    <a:gd name="connsiteY4" fmla="*/ 7511 h 922542"/>
                    <a:gd name="connsiteX5" fmla="*/ 935804 w 951277"/>
                    <a:gd name="connsiteY5" fmla="*/ 65734 h 922542"/>
                    <a:gd name="connsiteX6" fmla="*/ 874339 w 951277"/>
                    <a:gd name="connsiteY6" fmla="*/ 190106 h 922542"/>
                    <a:gd name="connsiteX7" fmla="*/ 874263 w 951277"/>
                    <a:gd name="connsiteY7" fmla="*/ 190106 h 922542"/>
                    <a:gd name="connsiteX8" fmla="*/ 874263 w 951277"/>
                    <a:gd name="connsiteY8" fmla="*/ 428512 h 922542"/>
                    <a:gd name="connsiteX9" fmla="*/ 874262 w 951277"/>
                    <a:gd name="connsiteY9" fmla="*/ 428512 h 922542"/>
                    <a:gd name="connsiteX10" fmla="*/ 874262 w 951277"/>
                    <a:gd name="connsiteY10" fmla="*/ 914922 h 922542"/>
                    <a:gd name="connsiteX11" fmla="*/ 472307 w 951277"/>
                    <a:gd name="connsiteY11" fmla="*/ 914922 h 922542"/>
                    <a:gd name="connsiteX12" fmla="*/ 472307 w 951277"/>
                    <a:gd name="connsiteY12" fmla="*/ 428512 h 922542"/>
                    <a:gd name="connsiteX13" fmla="*/ 441828 w 951277"/>
                    <a:gd name="connsiteY13" fmla="*/ 428512 h 922542"/>
                    <a:gd name="connsiteX14" fmla="*/ 441828 w 951277"/>
                    <a:gd name="connsiteY14" fmla="*/ 922542 h 922542"/>
                    <a:gd name="connsiteX15" fmla="*/ 76545 w 951277"/>
                    <a:gd name="connsiteY15" fmla="*/ 922542 h 922542"/>
                    <a:gd name="connsiteX16" fmla="*/ 76545 w 951277"/>
                    <a:gd name="connsiteY16" fmla="*/ 428512 h 922542"/>
                    <a:gd name="connsiteX17" fmla="*/ 76545 w 951277"/>
                    <a:gd name="connsiteY17" fmla="*/ 181607 h 922542"/>
                    <a:gd name="connsiteX18" fmla="*/ 57309 w 951277"/>
                    <a:gd name="connsiteY18" fmla="*/ 160520 h 922542"/>
                    <a:gd name="connsiteX19" fmla="*/ 18443 w 951277"/>
                    <a:gd name="connsiteY19" fmla="*/ 79755 h 922542"/>
                    <a:gd name="connsiteX20" fmla="*/ 0 w 951277"/>
                    <a:gd name="connsiteY20" fmla="*/ 0 h 922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51277" h="922542">
                      <a:moveTo>
                        <a:pt x="0" y="0"/>
                      </a:moveTo>
                      <a:lnTo>
                        <a:pt x="42099" y="22851"/>
                      </a:lnTo>
                      <a:cubicBezTo>
                        <a:pt x="177478" y="80111"/>
                        <a:pt x="326320" y="111775"/>
                        <a:pt x="482557" y="111775"/>
                      </a:cubicBezTo>
                      <a:cubicBezTo>
                        <a:pt x="638794" y="111775"/>
                        <a:pt x="787636" y="80111"/>
                        <a:pt x="923015" y="22851"/>
                      </a:cubicBezTo>
                      <a:lnTo>
                        <a:pt x="951277" y="7511"/>
                      </a:lnTo>
                      <a:lnTo>
                        <a:pt x="935804" y="65734"/>
                      </a:lnTo>
                      <a:cubicBezTo>
                        <a:pt x="920316" y="112430"/>
                        <a:pt x="899828" y="154483"/>
                        <a:pt x="874339" y="190106"/>
                      </a:cubicBezTo>
                      <a:lnTo>
                        <a:pt x="874263" y="190106"/>
                      </a:lnTo>
                      <a:lnTo>
                        <a:pt x="874263" y="428512"/>
                      </a:lnTo>
                      <a:lnTo>
                        <a:pt x="874262" y="428512"/>
                      </a:lnTo>
                      <a:lnTo>
                        <a:pt x="874262" y="914922"/>
                      </a:lnTo>
                      <a:lnTo>
                        <a:pt x="472307" y="914922"/>
                      </a:lnTo>
                      <a:lnTo>
                        <a:pt x="472307" y="428512"/>
                      </a:lnTo>
                      <a:lnTo>
                        <a:pt x="441828" y="428512"/>
                      </a:lnTo>
                      <a:lnTo>
                        <a:pt x="441828" y="922542"/>
                      </a:lnTo>
                      <a:lnTo>
                        <a:pt x="76545" y="922542"/>
                      </a:lnTo>
                      <a:lnTo>
                        <a:pt x="76545" y="428512"/>
                      </a:lnTo>
                      <a:lnTo>
                        <a:pt x="76545" y="181607"/>
                      </a:lnTo>
                      <a:lnTo>
                        <a:pt x="57309" y="160520"/>
                      </a:lnTo>
                      <a:cubicBezTo>
                        <a:pt x="41852" y="138896"/>
                        <a:pt x="28990" y="111599"/>
                        <a:pt x="18443" y="7975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 42">
                  <a:extLst>
                    <a:ext uri="{FF2B5EF4-FFF2-40B4-BE49-F238E27FC236}">
                      <a16:creationId xmlns:a16="http://schemas.microsoft.com/office/drawing/2014/main" id="{EECEB77F-8CBD-41BD-9B1B-D8F88B976976}"/>
                    </a:ext>
                  </a:extLst>
                </p:cNvPr>
                <p:cNvSpPr/>
                <p:nvPr/>
              </p:nvSpPr>
              <p:spPr>
                <a:xfrm>
                  <a:off x="5334002" y="1675079"/>
                  <a:ext cx="397737" cy="213247"/>
                </a:xfrm>
                <a:custGeom>
                  <a:avLst/>
                  <a:gdLst>
                    <a:gd name="connsiteX0" fmla="*/ 283413 w 937363"/>
                    <a:gd name="connsiteY0" fmla="*/ 0 h 502567"/>
                    <a:gd name="connsiteX1" fmla="*/ 290750 w 937363"/>
                    <a:gd name="connsiteY1" fmla="*/ 0 h 502567"/>
                    <a:gd name="connsiteX2" fmla="*/ 371576 w 937363"/>
                    <a:gd name="connsiteY2" fmla="*/ 362674 h 502567"/>
                    <a:gd name="connsiteX3" fmla="*/ 428022 w 937363"/>
                    <a:gd name="connsiteY3" fmla="*/ 362002 h 502567"/>
                    <a:gd name="connsiteX4" fmla="*/ 428022 w 937363"/>
                    <a:gd name="connsiteY4" fmla="*/ 158680 h 502567"/>
                    <a:gd name="connsiteX5" fmla="*/ 468503 w 937363"/>
                    <a:gd name="connsiteY5" fmla="*/ 118199 h 502567"/>
                    <a:gd name="connsiteX6" fmla="*/ 508984 w 937363"/>
                    <a:gd name="connsiteY6" fmla="*/ 158680 h 502567"/>
                    <a:gd name="connsiteX7" fmla="*/ 508984 w 937363"/>
                    <a:gd name="connsiteY7" fmla="*/ 361039 h 502567"/>
                    <a:gd name="connsiteX8" fmla="*/ 571601 w 937363"/>
                    <a:gd name="connsiteY8" fmla="*/ 360293 h 502567"/>
                    <a:gd name="connsiteX9" fmla="*/ 646144 w 937363"/>
                    <a:gd name="connsiteY9" fmla="*/ 0 h 502567"/>
                    <a:gd name="connsiteX10" fmla="*/ 851865 w 937363"/>
                    <a:gd name="connsiteY10" fmla="*/ 0 h 502567"/>
                    <a:gd name="connsiteX11" fmla="*/ 936028 w 937363"/>
                    <a:gd name="connsiteY11" fmla="*/ 277178 h 502567"/>
                    <a:gd name="connsiteX12" fmla="*/ 937363 w 937363"/>
                    <a:gd name="connsiteY12" fmla="*/ 330185 h 502567"/>
                    <a:gd name="connsiteX13" fmla="*/ 880064 w 937363"/>
                    <a:gd name="connsiteY13" fmla="*/ 377461 h 502567"/>
                    <a:gd name="connsiteX14" fmla="*/ 470496 w 937363"/>
                    <a:gd name="connsiteY14" fmla="*/ 502567 h 502567"/>
                    <a:gd name="connsiteX15" fmla="*/ 60928 w 937363"/>
                    <a:gd name="connsiteY15" fmla="*/ 377461 h 502567"/>
                    <a:gd name="connsiteX16" fmla="*/ 0 w 937363"/>
                    <a:gd name="connsiteY16" fmla="*/ 327191 h 502567"/>
                    <a:gd name="connsiteX17" fmla="*/ 1784 w 937363"/>
                    <a:gd name="connsiteY17" fmla="*/ 309646 h 502567"/>
                    <a:gd name="connsiteX18" fmla="*/ 34695 w 937363"/>
                    <a:gd name="connsiteY18" fmla="*/ 109728 h 502567"/>
                    <a:gd name="connsiteX19" fmla="*/ 283413 w 937363"/>
                    <a:gd name="connsiteY19" fmla="*/ 0 h 502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37363" h="502567">
                      <a:moveTo>
                        <a:pt x="283413" y="0"/>
                      </a:moveTo>
                      <a:lnTo>
                        <a:pt x="290750" y="0"/>
                      </a:lnTo>
                      <a:lnTo>
                        <a:pt x="371576" y="362674"/>
                      </a:lnTo>
                      <a:lnTo>
                        <a:pt x="428022" y="362002"/>
                      </a:lnTo>
                      <a:lnTo>
                        <a:pt x="428022" y="158680"/>
                      </a:lnTo>
                      <a:cubicBezTo>
                        <a:pt x="428022" y="136323"/>
                        <a:pt x="446146" y="118199"/>
                        <a:pt x="468503" y="118199"/>
                      </a:cubicBezTo>
                      <a:cubicBezTo>
                        <a:pt x="490860" y="118199"/>
                        <a:pt x="508984" y="136323"/>
                        <a:pt x="508984" y="158680"/>
                      </a:cubicBezTo>
                      <a:lnTo>
                        <a:pt x="508984" y="361039"/>
                      </a:lnTo>
                      <a:lnTo>
                        <a:pt x="571601" y="360293"/>
                      </a:lnTo>
                      <a:lnTo>
                        <a:pt x="646144" y="0"/>
                      </a:lnTo>
                      <a:lnTo>
                        <a:pt x="851865" y="0"/>
                      </a:lnTo>
                      <a:cubicBezTo>
                        <a:pt x="905205" y="71476"/>
                        <a:pt x="927760" y="174803"/>
                        <a:pt x="936028" y="277178"/>
                      </a:cubicBezTo>
                      <a:lnTo>
                        <a:pt x="937363" y="330185"/>
                      </a:lnTo>
                      <a:lnTo>
                        <a:pt x="880064" y="377461"/>
                      </a:lnTo>
                      <a:cubicBezTo>
                        <a:pt x="763151" y="456447"/>
                        <a:pt x="622210" y="502567"/>
                        <a:pt x="470496" y="502567"/>
                      </a:cubicBezTo>
                      <a:cubicBezTo>
                        <a:pt x="318783" y="502567"/>
                        <a:pt x="177841" y="456447"/>
                        <a:pt x="60928" y="377461"/>
                      </a:cubicBezTo>
                      <a:lnTo>
                        <a:pt x="0" y="327191"/>
                      </a:lnTo>
                      <a:lnTo>
                        <a:pt x="1784" y="309646"/>
                      </a:lnTo>
                      <a:cubicBezTo>
                        <a:pt x="11353" y="238018"/>
                        <a:pt x="22640" y="170111"/>
                        <a:pt x="34695" y="109728"/>
                      </a:cubicBezTo>
                      <a:lnTo>
                        <a:pt x="283413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F4E0E61-A4E7-4583-9DD0-64F5DE255C29}"/>
                    </a:ext>
                  </a:extLst>
                </p:cNvPr>
                <p:cNvSpPr/>
                <p:nvPr/>
              </p:nvSpPr>
              <p:spPr>
                <a:xfrm>
                  <a:off x="5449941" y="1422787"/>
                  <a:ext cx="169748" cy="23037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44">
                  <a:extLst>
                    <a:ext uri="{FF2B5EF4-FFF2-40B4-BE49-F238E27FC236}">
                      <a16:creationId xmlns:a16="http://schemas.microsoft.com/office/drawing/2014/main" id="{7A5E26AF-4912-4F37-9D43-54170A5CEA9E}"/>
                    </a:ext>
                  </a:extLst>
                </p:cNvPr>
                <p:cNvSpPr/>
                <p:nvPr/>
              </p:nvSpPr>
              <p:spPr>
                <a:xfrm flipH="1">
                  <a:off x="5627024" y="1065425"/>
                  <a:ext cx="395594" cy="384759"/>
                </a:xfrm>
                <a:custGeom>
                  <a:avLst/>
                  <a:gdLst>
                    <a:gd name="connsiteX0" fmla="*/ 925239 w 932313"/>
                    <a:gd name="connsiteY0" fmla="*/ 0 h 906779"/>
                    <a:gd name="connsiteX1" fmla="*/ 673798 w 932313"/>
                    <a:gd name="connsiteY1" fmla="*/ 0 h 906779"/>
                    <a:gd name="connsiteX2" fmla="*/ 599255 w 932313"/>
                    <a:gd name="connsiteY2" fmla="*/ 360293 h 906779"/>
                    <a:gd name="connsiteX3" fmla="*/ 536638 w 932313"/>
                    <a:gd name="connsiteY3" fmla="*/ 361039 h 906779"/>
                    <a:gd name="connsiteX4" fmla="*/ 536638 w 932313"/>
                    <a:gd name="connsiteY4" fmla="*/ 158680 h 906779"/>
                    <a:gd name="connsiteX5" fmla="*/ 496157 w 932313"/>
                    <a:gd name="connsiteY5" fmla="*/ 118199 h 906779"/>
                    <a:gd name="connsiteX6" fmla="*/ 455676 w 932313"/>
                    <a:gd name="connsiteY6" fmla="*/ 158680 h 906779"/>
                    <a:gd name="connsiteX7" fmla="*/ 455676 w 932313"/>
                    <a:gd name="connsiteY7" fmla="*/ 362002 h 906779"/>
                    <a:gd name="connsiteX8" fmla="*/ 399230 w 932313"/>
                    <a:gd name="connsiteY8" fmla="*/ 362674 h 906779"/>
                    <a:gd name="connsiteX9" fmla="*/ 318404 w 932313"/>
                    <a:gd name="connsiteY9" fmla="*/ 0 h 906779"/>
                    <a:gd name="connsiteX10" fmla="*/ 311067 w 932313"/>
                    <a:gd name="connsiteY10" fmla="*/ 0 h 906779"/>
                    <a:gd name="connsiteX11" fmla="*/ 62349 w 932313"/>
                    <a:gd name="connsiteY11" fmla="*/ 109728 h 906779"/>
                    <a:gd name="connsiteX12" fmla="*/ 56 w 932313"/>
                    <a:gd name="connsiteY12" fmla="*/ 735726 h 906779"/>
                    <a:gd name="connsiteX13" fmla="*/ 4504 w 932313"/>
                    <a:gd name="connsiteY13" fmla="*/ 850613 h 906779"/>
                    <a:gd name="connsiteX14" fmla="*/ 10209 w 932313"/>
                    <a:gd name="connsiteY14" fmla="*/ 849832 h 906779"/>
                    <a:gd name="connsiteX15" fmla="*/ 88068 w 932313"/>
                    <a:gd name="connsiteY15" fmla="*/ 871165 h 906779"/>
                    <a:gd name="connsiteX16" fmla="*/ 126991 w 932313"/>
                    <a:gd name="connsiteY16" fmla="*/ 906779 h 906779"/>
                    <a:gd name="connsiteX17" fmla="*/ 192742 w 932313"/>
                    <a:gd name="connsiteY17" fmla="*/ 787426 h 906779"/>
                    <a:gd name="connsiteX18" fmla="*/ 917992 w 932313"/>
                    <a:gd name="connsiteY18" fmla="*/ 288749 h 906779"/>
                    <a:gd name="connsiteX19" fmla="*/ 932313 w 932313"/>
                    <a:gd name="connsiteY19" fmla="*/ 286564 h 906779"/>
                    <a:gd name="connsiteX20" fmla="*/ 932249 w 932313"/>
                    <a:gd name="connsiteY20" fmla="*/ 285750 h 906779"/>
                    <a:gd name="connsiteX21" fmla="*/ 925239 w 932313"/>
                    <a:gd name="connsiteY21" fmla="*/ 0 h 9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32313" h="906779">
                      <a:moveTo>
                        <a:pt x="925239" y="0"/>
                      </a:moveTo>
                      <a:lnTo>
                        <a:pt x="673798" y="0"/>
                      </a:lnTo>
                      <a:lnTo>
                        <a:pt x="599255" y="360293"/>
                      </a:lnTo>
                      <a:lnTo>
                        <a:pt x="536638" y="361039"/>
                      </a:lnTo>
                      <a:lnTo>
                        <a:pt x="536638" y="158680"/>
                      </a:lnTo>
                      <a:cubicBezTo>
                        <a:pt x="536638" y="136323"/>
                        <a:pt x="518514" y="118199"/>
                        <a:pt x="496157" y="118199"/>
                      </a:cubicBezTo>
                      <a:cubicBezTo>
                        <a:pt x="473800" y="118199"/>
                        <a:pt x="455676" y="136323"/>
                        <a:pt x="455676" y="158680"/>
                      </a:cubicBezTo>
                      <a:lnTo>
                        <a:pt x="455676" y="362002"/>
                      </a:lnTo>
                      <a:lnTo>
                        <a:pt x="399230" y="362674"/>
                      </a:lnTo>
                      <a:lnTo>
                        <a:pt x="318404" y="0"/>
                      </a:lnTo>
                      <a:lnTo>
                        <a:pt x="311067" y="0"/>
                      </a:lnTo>
                      <a:lnTo>
                        <a:pt x="62349" y="109728"/>
                      </a:lnTo>
                      <a:cubicBezTo>
                        <a:pt x="27189" y="285844"/>
                        <a:pt x="-1442" y="525974"/>
                        <a:pt x="56" y="735726"/>
                      </a:cubicBezTo>
                      <a:lnTo>
                        <a:pt x="4504" y="850613"/>
                      </a:lnTo>
                      <a:lnTo>
                        <a:pt x="10209" y="849832"/>
                      </a:lnTo>
                      <a:cubicBezTo>
                        <a:pt x="37827" y="849832"/>
                        <a:pt x="64137" y="857428"/>
                        <a:pt x="88068" y="871165"/>
                      </a:cubicBezTo>
                      <a:lnTo>
                        <a:pt x="126991" y="906779"/>
                      </a:lnTo>
                      <a:lnTo>
                        <a:pt x="192742" y="787426"/>
                      </a:lnTo>
                      <a:cubicBezTo>
                        <a:pt x="354641" y="534897"/>
                        <a:pt x="614135" y="350928"/>
                        <a:pt x="917992" y="288749"/>
                      </a:cubicBezTo>
                      <a:lnTo>
                        <a:pt x="932313" y="286564"/>
                      </a:lnTo>
                      <a:lnTo>
                        <a:pt x="932249" y="285750"/>
                      </a:lnTo>
                      <a:cubicBezTo>
                        <a:pt x="926839" y="186233"/>
                        <a:pt x="925239" y="82906"/>
                        <a:pt x="925239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F6BD3FC-1943-4B7F-B5FC-94EB677A0974}"/>
                    </a:ext>
                  </a:extLst>
                </p:cNvPr>
                <p:cNvSpPr/>
                <p:nvPr/>
              </p:nvSpPr>
              <p:spPr>
                <a:xfrm flipH="1">
                  <a:off x="5725197" y="813132"/>
                  <a:ext cx="169748" cy="23037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46">
                  <a:extLst>
                    <a:ext uri="{FF2B5EF4-FFF2-40B4-BE49-F238E27FC236}">
                      <a16:creationId xmlns:a16="http://schemas.microsoft.com/office/drawing/2014/main" id="{2F670D71-CFCA-4B80-BF38-7E99AD3F4E6A}"/>
                    </a:ext>
                  </a:extLst>
                </p:cNvPr>
                <p:cNvSpPr/>
                <p:nvPr/>
              </p:nvSpPr>
              <p:spPr>
                <a:xfrm>
                  <a:off x="5032046" y="1065424"/>
                  <a:ext cx="395769" cy="408381"/>
                </a:xfrm>
                <a:custGeom>
                  <a:avLst/>
                  <a:gdLst>
                    <a:gd name="connsiteX0" fmla="*/ 310748 w 932724"/>
                    <a:gd name="connsiteY0" fmla="*/ 0 h 962449"/>
                    <a:gd name="connsiteX1" fmla="*/ 318085 w 932724"/>
                    <a:gd name="connsiteY1" fmla="*/ 0 h 962449"/>
                    <a:gd name="connsiteX2" fmla="*/ 398911 w 932724"/>
                    <a:gd name="connsiteY2" fmla="*/ 362674 h 962449"/>
                    <a:gd name="connsiteX3" fmla="*/ 455357 w 932724"/>
                    <a:gd name="connsiteY3" fmla="*/ 362002 h 962449"/>
                    <a:gd name="connsiteX4" fmla="*/ 455357 w 932724"/>
                    <a:gd name="connsiteY4" fmla="*/ 158680 h 962449"/>
                    <a:gd name="connsiteX5" fmla="*/ 495838 w 932724"/>
                    <a:gd name="connsiteY5" fmla="*/ 118199 h 962449"/>
                    <a:gd name="connsiteX6" fmla="*/ 536319 w 932724"/>
                    <a:gd name="connsiteY6" fmla="*/ 158680 h 962449"/>
                    <a:gd name="connsiteX7" fmla="*/ 536319 w 932724"/>
                    <a:gd name="connsiteY7" fmla="*/ 361039 h 962449"/>
                    <a:gd name="connsiteX8" fmla="*/ 598936 w 932724"/>
                    <a:gd name="connsiteY8" fmla="*/ 360293 h 962449"/>
                    <a:gd name="connsiteX9" fmla="*/ 673479 w 932724"/>
                    <a:gd name="connsiteY9" fmla="*/ 0 h 962449"/>
                    <a:gd name="connsiteX10" fmla="*/ 924920 w 932724"/>
                    <a:gd name="connsiteY10" fmla="*/ 0 h 962449"/>
                    <a:gd name="connsiteX11" fmla="*/ 931930 w 932724"/>
                    <a:gd name="connsiteY11" fmla="*/ 285750 h 962449"/>
                    <a:gd name="connsiteX12" fmla="*/ 932724 w 932724"/>
                    <a:gd name="connsiteY12" fmla="*/ 295873 h 962449"/>
                    <a:gd name="connsiteX13" fmla="*/ 851986 w 932724"/>
                    <a:gd name="connsiteY13" fmla="*/ 316633 h 962449"/>
                    <a:gd name="connsiteX14" fmla="*/ 156869 w 932724"/>
                    <a:gd name="connsiteY14" fmla="*/ 931648 h 962449"/>
                    <a:gd name="connsiteX15" fmla="*/ 145166 w 932724"/>
                    <a:gd name="connsiteY15" fmla="*/ 962449 h 962449"/>
                    <a:gd name="connsiteX16" fmla="*/ 113577 w 932724"/>
                    <a:gd name="connsiteY16" fmla="*/ 898862 h 962449"/>
                    <a:gd name="connsiteX17" fmla="*/ 12449 w 932724"/>
                    <a:gd name="connsiteY17" fmla="*/ 824867 h 962449"/>
                    <a:gd name="connsiteX18" fmla="*/ 2291 w 932724"/>
                    <a:gd name="connsiteY18" fmla="*/ 823478 h 962449"/>
                    <a:gd name="connsiteX19" fmla="*/ 0 w 932724"/>
                    <a:gd name="connsiteY19" fmla="*/ 681179 h 962449"/>
                    <a:gd name="connsiteX20" fmla="*/ 62030 w 932724"/>
                    <a:gd name="connsiteY20" fmla="*/ 109728 h 962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32724" h="962449">
                      <a:moveTo>
                        <a:pt x="310748" y="0"/>
                      </a:moveTo>
                      <a:lnTo>
                        <a:pt x="318085" y="0"/>
                      </a:lnTo>
                      <a:lnTo>
                        <a:pt x="398911" y="362674"/>
                      </a:lnTo>
                      <a:lnTo>
                        <a:pt x="455357" y="362002"/>
                      </a:lnTo>
                      <a:lnTo>
                        <a:pt x="455357" y="158680"/>
                      </a:lnTo>
                      <a:cubicBezTo>
                        <a:pt x="455357" y="136323"/>
                        <a:pt x="473481" y="118199"/>
                        <a:pt x="495838" y="118199"/>
                      </a:cubicBezTo>
                      <a:cubicBezTo>
                        <a:pt x="518195" y="118199"/>
                        <a:pt x="536319" y="136323"/>
                        <a:pt x="536319" y="158680"/>
                      </a:cubicBezTo>
                      <a:lnTo>
                        <a:pt x="536319" y="361039"/>
                      </a:lnTo>
                      <a:lnTo>
                        <a:pt x="598936" y="360293"/>
                      </a:lnTo>
                      <a:lnTo>
                        <a:pt x="673479" y="0"/>
                      </a:lnTo>
                      <a:lnTo>
                        <a:pt x="924920" y="0"/>
                      </a:lnTo>
                      <a:cubicBezTo>
                        <a:pt x="924920" y="82906"/>
                        <a:pt x="926520" y="186233"/>
                        <a:pt x="931930" y="285750"/>
                      </a:cubicBezTo>
                      <a:lnTo>
                        <a:pt x="932724" y="295873"/>
                      </a:lnTo>
                      <a:lnTo>
                        <a:pt x="851986" y="316633"/>
                      </a:lnTo>
                      <a:cubicBezTo>
                        <a:pt x="541949" y="413065"/>
                        <a:pt x="289074" y="639239"/>
                        <a:pt x="156869" y="931648"/>
                      </a:cubicBezTo>
                      <a:lnTo>
                        <a:pt x="145166" y="962449"/>
                      </a:lnTo>
                      <a:lnTo>
                        <a:pt x="113577" y="898862"/>
                      </a:lnTo>
                      <a:cubicBezTo>
                        <a:pt x="86429" y="862018"/>
                        <a:pt x="51513" y="835716"/>
                        <a:pt x="12449" y="824867"/>
                      </a:cubicBezTo>
                      <a:lnTo>
                        <a:pt x="2291" y="823478"/>
                      </a:lnTo>
                      <a:lnTo>
                        <a:pt x="0" y="681179"/>
                      </a:lnTo>
                      <a:cubicBezTo>
                        <a:pt x="3195" y="485279"/>
                        <a:pt x="29883" y="270748"/>
                        <a:pt x="62030" y="10972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583644E-FE65-4E7B-86D4-C76253A644EB}"/>
                    </a:ext>
                  </a:extLst>
                </p:cNvPr>
                <p:cNvSpPr/>
                <p:nvPr/>
              </p:nvSpPr>
              <p:spPr>
                <a:xfrm>
                  <a:off x="5159584" y="813132"/>
                  <a:ext cx="169748" cy="230371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Donut 48">
                  <a:extLst>
                    <a:ext uri="{FF2B5EF4-FFF2-40B4-BE49-F238E27FC236}">
                      <a16:creationId xmlns:a16="http://schemas.microsoft.com/office/drawing/2014/main" id="{28722655-6CD9-4EE7-95EF-67A300B488A1}"/>
                    </a:ext>
                  </a:extLst>
                </p:cNvPr>
                <p:cNvSpPr/>
                <p:nvPr/>
              </p:nvSpPr>
              <p:spPr>
                <a:xfrm>
                  <a:off x="5120859" y="1242855"/>
                  <a:ext cx="830953" cy="830952"/>
                </a:xfrm>
                <a:prstGeom prst="donut">
                  <a:avLst>
                    <a:gd name="adj" fmla="val 12594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ounded Rectangle 49">
                  <a:extLst>
                    <a:ext uri="{FF2B5EF4-FFF2-40B4-BE49-F238E27FC236}">
                      <a16:creationId xmlns:a16="http://schemas.microsoft.com/office/drawing/2014/main" id="{4D764B7F-0683-4F32-92D9-5ADCB388319E}"/>
                    </a:ext>
                  </a:extLst>
                </p:cNvPr>
                <p:cNvSpPr/>
                <p:nvPr/>
              </p:nvSpPr>
              <p:spPr>
                <a:xfrm rot="2719454">
                  <a:off x="5851028" y="2100958"/>
                  <a:ext cx="499552" cy="186028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Rounded Rectangle 50">
                  <a:extLst>
                    <a:ext uri="{FF2B5EF4-FFF2-40B4-BE49-F238E27FC236}">
                      <a16:creationId xmlns:a16="http://schemas.microsoft.com/office/drawing/2014/main" id="{DC470D7F-2798-482E-9C5D-AE9C8201216A}"/>
                    </a:ext>
                  </a:extLst>
                </p:cNvPr>
                <p:cNvSpPr/>
                <p:nvPr/>
              </p:nvSpPr>
              <p:spPr>
                <a:xfrm rot="18838132">
                  <a:off x="5795628" y="1949833"/>
                  <a:ext cx="149276" cy="5387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20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0A57E25-B2FA-496F-9A78-80D1A63C2AFC}"/>
                </a:ext>
              </a:extLst>
            </p:cNvPr>
            <p:cNvGrpSpPr/>
            <p:nvPr/>
          </p:nvGrpSpPr>
          <p:grpSpPr>
            <a:xfrm>
              <a:off x="9291276" y="4944121"/>
              <a:ext cx="3053715" cy="2085526"/>
              <a:chOff x="9291276" y="4944121"/>
              <a:chExt cx="3053715" cy="20855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15B56E-031B-4A97-A0A9-DAC7532538CD}"/>
                  </a:ext>
                </a:extLst>
              </p:cNvPr>
              <p:cNvSpPr/>
              <p:nvPr/>
            </p:nvSpPr>
            <p:spPr>
              <a:xfrm>
                <a:off x="9344093" y="5213765"/>
                <a:ext cx="300089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Commitment Curve?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Content Navigation Structure?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Segmentation?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Regionalization?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Auto-tagging &amp; Related Topics?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Automation Tools?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Analytics &amp; Metrics?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32E0B-79A1-44A5-8A56-A6CAEF35C4D6}"/>
                  </a:ext>
                </a:extLst>
              </p:cNvPr>
              <p:cNvSpPr txBox="1"/>
              <p:nvPr/>
            </p:nvSpPr>
            <p:spPr>
              <a:xfrm>
                <a:off x="9291276" y="4944121"/>
                <a:ext cx="2724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Community Engagement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2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268</Words>
  <Application>Microsoft Office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FabLab Online Community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 Liang HEE</dc:creator>
  <cp:lastModifiedBy>Joh Liang HEE</cp:lastModifiedBy>
  <cp:revision>9</cp:revision>
  <dcterms:created xsi:type="dcterms:W3CDTF">2021-08-02T00:33:59Z</dcterms:created>
  <dcterms:modified xsi:type="dcterms:W3CDTF">2021-08-25T14:18:11Z</dcterms:modified>
</cp:coreProperties>
</file>