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81424-DDE9-4D49-A67A-C3BEA98FC2A4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EEF96-2225-408F-8BCD-7C9F0ED8040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/>
            <a:t>User-facing applications</a:t>
          </a:r>
        </a:p>
        <a:p>
          <a:pPr algn="ctr"/>
          <a:endParaRPr lang="en-US" sz="1400" b="1" dirty="0" smtClean="0"/>
        </a:p>
        <a:p>
          <a:pPr algn="ctr"/>
          <a:endParaRPr lang="en-US" sz="1400" b="1" dirty="0" smtClean="0"/>
        </a:p>
        <a:p>
          <a:pPr algn="ctr"/>
          <a:endParaRPr lang="en-US" sz="1400" b="1" dirty="0" smtClean="0"/>
        </a:p>
      </dgm:t>
    </dgm:pt>
    <dgm:pt modelId="{6E545B1B-BAE3-4060-87A5-47758F88173C}" type="parTrans" cxnId="{7C75B59E-1C26-4A40-B123-9E6ED790228C}">
      <dgm:prSet/>
      <dgm:spPr/>
      <dgm:t>
        <a:bodyPr/>
        <a:lstStyle/>
        <a:p>
          <a:pPr algn="ctr"/>
          <a:endParaRPr lang="en-US"/>
        </a:p>
      </dgm:t>
    </dgm:pt>
    <dgm:pt modelId="{7DEFB07F-8D5D-46F0-BF82-FA5C04936F87}" type="sibTrans" cxnId="{7C75B59E-1C26-4A40-B123-9E6ED790228C}">
      <dgm:prSet/>
      <dgm:spPr/>
      <dgm:t>
        <a:bodyPr/>
        <a:lstStyle/>
        <a:p>
          <a:pPr algn="ctr"/>
          <a:endParaRPr lang="en-US"/>
        </a:p>
      </dgm:t>
    </dgm:pt>
    <dgm:pt modelId="{C34BEBBD-AD38-4465-8E87-769D70405DD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400" b="1" dirty="0" smtClean="0"/>
        </a:p>
        <a:p>
          <a:pPr algn="ctr"/>
          <a:r>
            <a:rPr lang="en-US" sz="1800" b="1" dirty="0" smtClean="0"/>
            <a:t>API</a:t>
          </a:r>
        </a:p>
        <a:p>
          <a:pPr algn="ctr"/>
          <a:endParaRPr lang="en-US" sz="1400" b="1" dirty="0" smtClean="0"/>
        </a:p>
        <a:p>
          <a:pPr algn="ctr"/>
          <a:endParaRPr lang="en-US" sz="1400" b="1" dirty="0" smtClean="0"/>
        </a:p>
        <a:p>
          <a:pPr algn="ctr"/>
          <a:endParaRPr lang="en-US" sz="1400" b="1" dirty="0" smtClean="0"/>
        </a:p>
        <a:p>
          <a:pPr algn="ctr"/>
          <a:endParaRPr lang="en-US" sz="800" dirty="0"/>
        </a:p>
      </dgm:t>
    </dgm:pt>
    <dgm:pt modelId="{70AD933E-DC21-4801-8638-B412ACD339A8}" type="parTrans" cxnId="{3039AFAA-B7ED-4AD0-9012-C6E28EB05A07}">
      <dgm:prSet/>
      <dgm:spPr/>
      <dgm:t>
        <a:bodyPr/>
        <a:lstStyle/>
        <a:p>
          <a:pPr algn="ctr"/>
          <a:endParaRPr lang="en-US"/>
        </a:p>
      </dgm:t>
    </dgm:pt>
    <dgm:pt modelId="{3831E4DE-1BE1-4155-9D3C-7D96DDA57377}" type="sibTrans" cxnId="{3039AFAA-B7ED-4AD0-9012-C6E28EB05A07}">
      <dgm:prSet/>
      <dgm:spPr/>
      <dgm:t>
        <a:bodyPr/>
        <a:lstStyle/>
        <a:p>
          <a:pPr algn="ctr"/>
          <a:endParaRPr lang="en-US"/>
        </a:p>
      </dgm:t>
    </dgm:pt>
    <dgm:pt modelId="{164831F3-6844-47C3-A2F5-53E79097539C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400" b="1" dirty="0" smtClean="0"/>
        </a:p>
        <a:p>
          <a:pPr algn="ctr"/>
          <a:r>
            <a:rPr lang="en-US" sz="1800" b="1" dirty="0" smtClean="0"/>
            <a:t>Open Data </a:t>
          </a:r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</dgm:t>
    </dgm:pt>
    <dgm:pt modelId="{E8534ABA-28D5-4E43-AF77-AC4BFA990CCA}" type="parTrans" cxnId="{0D933162-1142-4DA1-A4C3-824A6BF1E56A}">
      <dgm:prSet/>
      <dgm:spPr/>
      <dgm:t>
        <a:bodyPr/>
        <a:lstStyle/>
        <a:p>
          <a:pPr algn="ctr"/>
          <a:endParaRPr lang="en-US"/>
        </a:p>
      </dgm:t>
    </dgm:pt>
    <dgm:pt modelId="{95000C1E-ABA3-46EF-9605-366E7C9D6490}" type="sibTrans" cxnId="{0D933162-1142-4DA1-A4C3-824A6BF1E56A}">
      <dgm:prSet/>
      <dgm:spPr/>
      <dgm:t>
        <a:bodyPr/>
        <a:lstStyle/>
        <a:p>
          <a:pPr algn="ctr"/>
          <a:endParaRPr lang="en-US"/>
        </a:p>
      </dgm:t>
    </dgm:pt>
    <dgm:pt modelId="{558BEB64-AF10-4BBB-A7C4-1DE50D8521F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400" b="1" dirty="0" smtClean="0"/>
        </a:p>
        <a:p>
          <a:pPr algn="ctr"/>
          <a:r>
            <a:rPr lang="en-US" sz="1800" b="1" dirty="0" smtClean="0"/>
            <a:t>Sandbox </a:t>
          </a:r>
        </a:p>
        <a:p>
          <a:pPr algn="ctr"/>
          <a:r>
            <a:rPr lang="en-US" sz="1400" dirty="0" smtClean="0"/>
            <a:t>Explore value of sharing raw data before sharing in Ecosystem.</a:t>
          </a:r>
        </a:p>
        <a:p>
          <a:pPr algn="ctr"/>
          <a:r>
            <a:rPr lang="en-US" sz="1400" dirty="0" smtClean="0"/>
            <a:t>Work with other co-op members raw data.</a:t>
          </a:r>
        </a:p>
        <a:p>
          <a:pPr algn="ctr"/>
          <a:endParaRPr lang="en-US" sz="1200" dirty="0"/>
        </a:p>
      </dgm:t>
    </dgm:pt>
    <dgm:pt modelId="{9B2D5F70-9195-4ED8-A3A9-5329900115DE}" type="parTrans" cxnId="{7EF58710-5917-4EB0-9F8B-9B82E31C939B}">
      <dgm:prSet/>
      <dgm:spPr/>
      <dgm:t>
        <a:bodyPr/>
        <a:lstStyle/>
        <a:p>
          <a:pPr algn="ctr"/>
          <a:endParaRPr lang="en-US"/>
        </a:p>
      </dgm:t>
    </dgm:pt>
    <dgm:pt modelId="{2FEE693E-6DB5-4A37-B7BD-9C66A3F78BA0}" type="sibTrans" cxnId="{7EF58710-5917-4EB0-9F8B-9B82E31C939B}">
      <dgm:prSet/>
      <dgm:spPr/>
      <dgm:t>
        <a:bodyPr/>
        <a:lstStyle/>
        <a:p>
          <a:pPr algn="ctr"/>
          <a:endParaRPr lang="en-US"/>
        </a:p>
      </dgm:t>
    </dgm:pt>
    <dgm:pt modelId="{0122E87E-32C1-4639-A912-E3D9A82758A9}" type="pres">
      <dgm:prSet presAssocID="{F5981424-DDE9-4D49-A67A-C3BEA98FC2A4}" presName="Name0" presStyleCnt="0">
        <dgm:presLayoutVars>
          <dgm:chMax val="7"/>
          <dgm:resizeHandles val="exact"/>
        </dgm:presLayoutVars>
      </dgm:prSet>
      <dgm:spPr/>
    </dgm:pt>
    <dgm:pt modelId="{7427FDE2-1AE5-43F2-A644-F12C5AD7F9AE}" type="pres">
      <dgm:prSet presAssocID="{F5981424-DDE9-4D49-A67A-C3BEA98FC2A4}" presName="comp1" presStyleCnt="0"/>
      <dgm:spPr/>
    </dgm:pt>
    <dgm:pt modelId="{75DA3375-867D-49B9-AF78-BA7A547BE14C}" type="pres">
      <dgm:prSet presAssocID="{F5981424-DDE9-4D49-A67A-C3BEA98FC2A4}" presName="circle1" presStyleLbl="node1" presStyleIdx="0" presStyleCnt="4" custLinFactNeighborY="-1299"/>
      <dgm:spPr/>
      <dgm:t>
        <a:bodyPr/>
        <a:lstStyle/>
        <a:p>
          <a:endParaRPr lang="en-US"/>
        </a:p>
      </dgm:t>
    </dgm:pt>
    <dgm:pt modelId="{4066BCAE-88EE-4850-8317-73EF65E329BB}" type="pres">
      <dgm:prSet presAssocID="{F5981424-DDE9-4D49-A67A-C3BEA98FC2A4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344F3-8238-4A6B-86A3-D4EA3B031FF4}" type="pres">
      <dgm:prSet presAssocID="{F5981424-DDE9-4D49-A67A-C3BEA98FC2A4}" presName="comp2" presStyleCnt="0"/>
      <dgm:spPr/>
    </dgm:pt>
    <dgm:pt modelId="{8F45E10D-B432-4576-98CC-AABF53570666}" type="pres">
      <dgm:prSet presAssocID="{F5981424-DDE9-4D49-A67A-C3BEA98FC2A4}" presName="circle2" presStyleLbl="node1" presStyleIdx="1" presStyleCnt="4" custScaleY="94805" custLinFactNeighborY="4221"/>
      <dgm:spPr/>
      <dgm:t>
        <a:bodyPr/>
        <a:lstStyle/>
        <a:p>
          <a:endParaRPr lang="en-US"/>
        </a:p>
      </dgm:t>
    </dgm:pt>
    <dgm:pt modelId="{734B0B2C-FFA6-408C-B107-16E8AB721AA4}" type="pres">
      <dgm:prSet presAssocID="{F5981424-DDE9-4D49-A67A-C3BEA98FC2A4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3E40-541D-47D0-AAD8-3E2ABE8051AD}" type="pres">
      <dgm:prSet presAssocID="{F5981424-DDE9-4D49-A67A-C3BEA98FC2A4}" presName="comp3" presStyleCnt="0"/>
      <dgm:spPr/>
    </dgm:pt>
    <dgm:pt modelId="{E83FF83B-4C53-4A28-8D73-06F5E40D8E9C}" type="pres">
      <dgm:prSet presAssocID="{F5981424-DDE9-4D49-A67A-C3BEA98FC2A4}" presName="circle3" presStyleLbl="node1" presStyleIdx="2" presStyleCnt="4" custScaleY="87013" custLinFactNeighborY="9091"/>
      <dgm:spPr/>
      <dgm:t>
        <a:bodyPr/>
        <a:lstStyle/>
        <a:p>
          <a:endParaRPr lang="en-US"/>
        </a:p>
      </dgm:t>
    </dgm:pt>
    <dgm:pt modelId="{7DC15038-00D9-4A38-A40C-503F3C9467FE}" type="pres">
      <dgm:prSet presAssocID="{F5981424-DDE9-4D49-A67A-C3BEA98FC2A4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ADEE-F4D9-4D82-B4A6-3D2CA0B55422}" type="pres">
      <dgm:prSet presAssocID="{F5981424-DDE9-4D49-A67A-C3BEA98FC2A4}" presName="comp4" presStyleCnt="0"/>
      <dgm:spPr/>
    </dgm:pt>
    <dgm:pt modelId="{B8F7C33A-A99B-46DE-BC24-3BA090926C48}" type="pres">
      <dgm:prSet presAssocID="{F5981424-DDE9-4D49-A67A-C3BEA98FC2A4}" presName="circle4" presStyleLbl="node1" presStyleIdx="3" presStyleCnt="4" custScaleY="75325" custLinFactNeighborY="12338"/>
      <dgm:spPr/>
      <dgm:t>
        <a:bodyPr/>
        <a:lstStyle/>
        <a:p>
          <a:endParaRPr lang="en-US"/>
        </a:p>
      </dgm:t>
    </dgm:pt>
    <dgm:pt modelId="{C4283651-7367-4AC6-9EE2-99BBDBB5BE65}" type="pres">
      <dgm:prSet presAssocID="{F5981424-DDE9-4D49-A67A-C3BEA98FC2A4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5B59E-1C26-4A40-B123-9E6ED790228C}" srcId="{F5981424-DDE9-4D49-A67A-C3BEA98FC2A4}" destId="{3FEEEF96-2225-408F-8BCD-7C9F0ED8040C}" srcOrd="0" destOrd="0" parTransId="{6E545B1B-BAE3-4060-87A5-47758F88173C}" sibTransId="{7DEFB07F-8D5D-46F0-BF82-FA5C04936F87}"/>
    <dgm:cxn modelId="{A5B23F09-39C1-4423-A4B8-6CB8D3B630FD}" type="presOf" srcId="{3FEEEF96-2225-408F-8BCD-7C9F0ED8040C}" destId="{75DA3375-867D-49B9-AF78-BA7A547BE14C}" srcOrd="0" destOrd="0" presId="urn:microsoft.com/office/officeart/2005/8/layout/venn2"/>
    <dgm:cxn modelId="{F24EBA43-C559-4E63-B2B2-D24CBA9C43AD}" type="presOf" srcId="{558BEB64-AF10-4BBB-A7C4-1DE50D8521F7}" destId="{B8F7C33A-A99B-46DE-BC24-3BA090926C48}" srcOrd="0" destOrd="0" presId="urn:microsoft.com/office/officeart/2005/8/layout/venn2"/>
    <dgm:cxn modelId="{6BD5EE8F-26D6-49AE-B423-8450DD6336FE}" type="presOf" srcId="{C34BEBBD-AD38-4465-8E87-769D70405DD5}" destId="{8F45E10D-B432-4576-98CC-AABF53570666}" srcOrd="0" destOrd="0" presId="urn:microsoft.com/office/officeart/2005/8/layout/venn2"/>
    <dgm:cxn modelId="{3039AFAA-B7ED-4AD0-9012-C6E28EB05A07}" srcId="{F5981424-DDE9-4D49-A67A-C3BEA98FC2A4}" destId="{C34BEBBD-AD38-4465-8E87-769D70405DD5}" srcOrd="1" destOrd="0" parTransId="{70AD933E-DC21-4801-8638-B412ACD339A8}" sibTransId="{3831E4DE-1BE1-4155-9D3C-7D96DDA57377}"/>
    <dgm:cxn modelId="{0D933162-1142-4DA1-A4C3-824A6BF1E56A}" srcId="{F5981424-DDE9-4D49-A67A-C3BEA98FC2A4}" destId="{164831F3-6844-47C3-A2F5-53E79097539C}" srcOrd="2" destOrd="0" parTransId="{E8534ABA-28D5-4E43-AF77-AC4BFA990CCA}" sibTransId="{95000C1E-ABA3-46EF-9605-366E7C9D6490}"/>
    <dgm:cxn modelId="{5A53C718-C7E3-4182-82AC-A874049B3F62}" type="presOf" srcId="{164831F3-6844-47C3-A2F5-53E79097539C}" destId="{E83FF83B-4C53-4A28-8D73-06F5E40D8E9C}" srcOrd="0" destOrd="0" presId="urn:microsoft.com/office/officeart/2005/8/layout/venn2"/>
    <dgm:cxn modelId="{8B55DA6A-2980-4B36-BDFB-F98DA0B0CE56}" type="presOf" srcId="{3FEEEF96-2225-408F-8BCD-7C9F0ED8040C}" destId="{4066BCAE-88EE-4850-8317-73EF65E329BB}" srcOrd="1" destOrd="0" presId="urn:microsoft.com/office/officeart/2005/8/layout/venn2"/>
    <dgm:cxn modelId="{05C10AFA-EA07-442C-81ED-A189DAA8725F}" type="presOf" srcId="{558BEB64-AF10-4BBB-A7C4-1DE50D8521F7}" destId="{C4283651-7367-4AC6-9EE2-99BBDBB5BE65}" srcOrd="1" destOrd="0" presId="urn:microsoft.com/office/officeart/2005/8/layout/venn2"/>
    <dgm:cxn modelId="{7EF58710-5917-4EB0-9F8B-9B82E31C939B}" srcId="{F5981424-DDE9-4D49-A67A-C3BEA98FC2A4}" destId="{558BEB64-AF10-4BBB-A7C4-1DE50D8521F7}" srcOrd="3" destOrd="0" parTransId="{9B2D5F70-9195-4ED8-A3A9-5329900115DE}" sibTransId="{2FEE693E-6DB5-4A37-B7BD-9C66A3F78BA0}"/>
    <dgm:cxn modelId="{9CD87402-8599-4B33-A0B5-447E78710D20}" type="presOf" srcId="{C34BEBBD-AD38-4465-8E87-769D70405DD5}" destId="{734B0B2C-FFA6-408C-B107-16E8AB721AA4}" srcOrd="1" destOrd="0" presId="urn:microsoft.com/office/officeart/2005/8/layout/venn2"/>
    <dgm:cxn modelId="{0FEA4480-B881-4C89-B63C-7486F298A6C9}" type="presOf" srcId="{164831F3-6844-47C3-A2F5-53E79097539C}" destId="{7DC15038-00D9-4A38-A40C-503F3C9467FE}" srcOrd="1" destOrd="0" presId="urn:microsoft.com/office/officeart/2005/8/layout/venn2"/>
    <dgm:cxn modelId="{58069BFE-E671-47DE-B3EB-D6E854CE4B71}" type="presOf" srcId="{F5981424-DDE9-4D49-A67A-C3BEA98FC2A4}" destId="{0122E87E-32C1-4639-A912-E3D9A82758A9}" srcOrd="0" destOrd="0" presId="urn:microsoft.com/office/officeart/2005/8/layout/venn2"/>
    <dgm:cxn modelId="{3E333147-723C-4D59-9F83-2A2D159A4022}" type="presParOf" srcId="{0122E87E-32C1-4639-A912-E3D9A82758A9}" destId="{7427FDE2-1AE5-43F2-A644-F12C5AD7F9AE}" srcOrd="0" destOrd="0" presId="urn:microsoft.com/office/officeart/2005/8/layout/venn2"/>
    <dgm:cxn modelId="{E07FE950-C27B-4509-8675-C631F958565F}" type="presParOf" srcId="{7427FDE2-1AE5-43F2-A644-F12C5AD7F9AE}" destId="{75DA3375-867D-49B9-AF78-BA7A547BE14C}" srcOrd="0" destOrd="0" presId="urn:microsoft.com/office/officeart/2005/8/layout/venn2"/>
    <dgm:cxn modelId="{9853D538-EE00-4240-AC28-243020D29B61}" type="presParOf" srcId="{7427FDE2-1AE5-43F2-A644-F12C5AD7F9AE}" destId="{4066BCAE-88EE-4850-8317-73EF65E329BB}" srcOrd="1" destOrd="0" presId="urn:microsoft.com/office/officeart/2005/8/layout/venn2"/>
    <dgm:cxn modelId="{A4379E42-D41A-49B9-9E27-6CA55FF98BFE}" type="presParOf" srcId="{0122E87E-32C1-4639-A912-E3D9A82758A9}" destId="{3AD344F3-8238-4A6B-86A3-D4EA3B031FF4}" srcOrd="1" destOrd="0" presId="urn:microsoft.com/office/officeart/2005/8/layout/venn2"/>
    <dgm:cxn modelId="{BCEB0C07-1977-464F-B989-DDD6E468BE3A}" type="presParOf" srcId="{3AD344F3-8238-4A6B-86A3-D4EA3B031FF4}" destId="{8F45E10D-B432-4576-98CC-AABF53570666}" srcOrd="0" destOrd="0" presId="urn:microsoft.com/office/officeart/2005/8/layout/venn2"/>
    <dgm:cxn modelId="{A8EDB30A-09DF-4C7D-AFE6-7C138161D27A}" type="presParOf" srcId="{3AD344F3-8238-4A6B-86A3-D4EA3B031FF4}" destId="{734B0B2C-FFA6-408C-B107-16E8AB721AA4}" srcOrd="1" destOrd="0" presId="urn:microsoft.com/office/officeart/2005/8/layout/venn2"/>
    <dgm:cxn modelId="{445D2249-F751-45A7-A81A-750A0DD511CE}" type="presParOf" srcId="{0122E87E-32C1-4639-A912-E3D9A82758A9}" destId="{FB963E40-541D-47D0-AAD8-3E2ABE8051AD}" srcOrd="2" destOrd="0" presId="urn:microsoft.com/office/officeart/2005/8/layout/venn2"/>
    <dgm:cxn modelId="{000A1496-8522-4E55-8AC8-318A9CA639EC}" type="presParOf" srcId="{FB963E40-541D-47D0-AAD8-3E2ABE8051AD}" destId="{E83FF83B-4C53-4A28-8D73-06F5E40D8E9C}" srcOrd="0" destOrd="0" presId="urn:microsoft.com/office/officeart/2005/8/layout/venn2"/>
    <dgm:cxn modelId="{CBC4384D-25ED-48DB-A0DC-F33762ECB69B}" type="presParOf" srcId="{FB963E40-541D-47D0-AAD8-3E2ABE8051AD}" destId="{7DC15038-00D9-4A38-A40C-503F3C9467FE}" srcOrd="1" destOrd="0" presId="urn:microsoft.com/office/officeart/2005/8/layout/venn2"/>
    <dgm:cxn modelId="{0B66D368-0CA3-4503-B7F0-C0CC7F317DA3}" type="presParOf" srcId="{0122E87E-32C1-4639-A912-E3D9A82758A9}" destId="{3B42ADEE-F4D9-4D82-B4A6-3D2CA0B55422}" srcOrd="3" destOrd="0" presId="urn:microsoft.com/office/officeart/2005/8/layout/venn2"/>
    <dgm:cxn modelId="{EEDE35BA-2066-4416-9B04-C5718EE8125B}" type="presParOf" srcId="{3B42ADEE-F4D9-4D82-B4A6-3D2CA0B55422}" destId="{B8F7C33A-A99B-46DE-BC24-3BA090926C48}" srcOrd="0" destOrd="0" presId="urn:microsoft.com/office/officeart/2005/8/layout/venn2"/>
    <dgm:cxn modelId="{E4001DC1-2F9A-41DD-A378-EA02BDF51382}" type="presParOf" srcId="{3B42ADEE-F4D9-4D82-B4A6-3D2CA0B55422}" destId="{C4283651-7367-4AC6-9EE2-99BBDBB5BE6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A3375-867D-49B9-AF78-BA7A547BE14C}">
      <dsp:nvSpPr>
        <dsp:cNvPr id="0" name=""/>
        <dsp:cNvSpPr/>
      </dsp:nvSpPr>
      <dsp:spPr>
        <a:xfrm>
          <a:off x="571500" y="0"/>
          <a:ext cx="5867399" cy="5867399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User-facing applications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</dsp:txBody>
      <dsp:txXfrm>
        <a:off x="2684937" y="293369"/>
        <a:ext cx="1640525" cy="880110"/>
      </dsp:txXfrm>
    </dsp:sp>
    <dsp:sp modelId="{8F45E10D-B432-4576-98CC-AABF53570666}">
      <dsp:nvSpPr>
        <dsp:cNvPr id="0" name=""/>
        <dsp:cNvSpPr/>
      </dsp:nvSpPr>
      <dsp:spPr>
        <a:xfrm>
          <a:off x="1158240" y="1417329"/>
          <a:ext cx="4693919" cy="4450070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API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684937" y="1684333"/>
        <a:ext cx="1640525" cy="801012"/>
      </dsp:txXfrm>
    </dsp:sp>
    <dsp:sp modelId="{E83FF83B-4C53-4A28-8D73-06F5E40D8E9C}">
      <dsp:nvSpPr>
        <dsp:cNvPr id="0" name=""/>
        <dsp:cNvSpPr/>
      </dsp:nvSpPr>
      <dsp:spPr>
        <a:xfrm>
          <a:off x="1744979" y="2804159"/>
          <a:ext cx="3520440" cy="306324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Open Data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</dsp:txBody>
      <dsp:txXfrm>
        <a:off x="2684937" y="3033902"/>
        <a:ext cx="1640525" cy="689229"/>
      </dsp:txXfrm>
    </dsp:sp>
    <dsp:sp modelId="{B8F7C33A-A99B-46DE-BC24-3BA090926C48}">
      <dsp:nvSpPr>
        <dsp:cNvPr id="0" name=""/>
        <dsp:cNvSpPr/>
      </dsp:nvSpPr>
      <dsp:spPr>
        <a:xfrm>
          <a:off x="2331720" y="4099552"/>
          <a:ext cx="2346959" cy="1767847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Sandbox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Explore value of sharing raw data before sharing in Ecosystem.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 with other co-op members raw data.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675424" y="4541514"/>
        <a:ext cx="1659551" cy="88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7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8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91FD-521A-4D59-8031-38088AD554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929A-E7A4-4C7A-88D2-0C9D548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8443531"/>
              </p:ext>
            </p:extLst>
          </p:nvPr>
        </p:nvGraphicFramePr>
        <p:xfrm>
          <a:off x="990600" y="914400"/>
          <a:ext cx="7010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286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Workforce Ecosystem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***Stakeholders enter the Ecosystem where they are most interested or can be most helpful.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76500" y="1600200"/>
            <a:ext cx="20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0" dirty="0" smtClean="0"/>
              <a:t>Users interface to get answers and make decisions leveraging workforce data.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29150" y="1726049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400" b="0" dirty="0" smtClean="0"/>
              <a:t>Develop use cases to drive further API development or identify other data </a:t>
            </a:r>
          </a:p>
          <a:p>
            <a:pPr lvl="0" algn="r"/>
            <a:r>
              <a:rPr lang="en-US" sz="1400" b="0" dirty="0" smtClean="0"/>
              <a:t>sources</a:t>
            </a:r>
          </a:p>
          <a:p>
            <a:pPr algn="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62300" y="2819400"/>
            <a:ext cx="293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/>
              <a:t>Programmatic use cases identifying relationships amongst skills, wage, job training, and job hiring data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40386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/>
              <a:t>Data with s</a:t>
            </a:r>
            <a:r>
              <a:rPr lang="en-US" sz="1400" b="0" dirty="0" smtClean="0"/>
              <a:t>kills taxonomy and schema applied.</a:t>
            </a:r>
          </a:p>
          <a:p>
            <a:pPr lvl="0" algn="ctr"/>
            <a:endParaRPr lang="en-US" sz="1400" dirty="0"/>
          </a:p>
          <a:p>
            <a:pPr lvl="0" algn="ctr"/>
            <a:r>
              <a:rPr lang="en-US" sz="1400" b="0" dirty="0" smtClean="0"/>
              <a:t>Ready for API development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138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United States Senate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</dc:creator>
  <cp:lastModifiedBy>Natalie</cp:lastModifiedBy>
  <cp:revision>6</cp:revision>
  <dcterms:created xsi:type="dcterms:W3CDTF">2015-10-15T13:56:33Z</dcterms:created>
  <dcterms:modified xsi:type="dcterms:W3CDTF">2015-10-15T14:54:43Z</dcterms:modified>
</cp:coreProperties>
</file>