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28D8-B790-8731-A8EB-9599546D7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B319E-EEA6-1A35-1BC3-7F4CC42FE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371F8-5A1D-3C37-594D-3948CE0D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3C00-725B-42AA-AF8E-DB87FC81F610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6C7F8-8A14-4F2E-EB8D-94DAC789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DC72E-8975-2AE4-2FF3-0691015F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C39B-DFA9-47A3-A116-C91708F5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5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7A29-D80D-0195-56A7-A27C4E05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20A96-80A7-3904-DD66-C90FBE8D3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B4AA9-B0A7-1F61-BD9E-E96A92BD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3C00-725B-42AA-AF8E-DB87FC81F610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9491-770E-4098-202B-F888B870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7C005-6756-5ACA-4E89-051F13C7D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C39B-DFA9-47A3-A116-C91708F5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7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17BFA-E73D-4793-25C3-976800681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E6E82-9C19-4F2F-24C8-448607D95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5E864-4643-0290-4CFC-1802C9F4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3C00-725B-42AA-AF8E-DB87FC81F610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B5423-0AE8-BDA5-623B-BA34D882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B4005-FEE7-EDE9-2965-D3595D74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C39B-DFA9-47A3-A116-C91708F5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3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F082-BCC6-F7F3-5407-689FC9A0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1E8F-3D1F-92E8-2C69-08F89847B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1CC7F-20BC-F2D0-E015-EB70292F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3C00-725B-42AA-AF8E-DB87FC81F610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1D686-27FF-83DB-4985-CB28E459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A9862-9399-60C4-FD62-86A6EC00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C39B-DFA9-47A3-A116-C91708F5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2FAD-990F-9C37-B4CA-46595C8C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30BFC-6CE6-9E06-6494-BF010EA9D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EA523-5E4F-15E5-793A-E19ECC84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3C00-725B-42AA-AF8E-DB87FC81F610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02975-438B-D312-D173-0EC97CDC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56080-FADE-EAC7-3852-5C352FE7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C39B-DFA9-47A3-A116-C91708F5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20C0-C0A3-81E4-93B8-F267BF92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36159-9CA4-D840-984D-2634DF37A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1B57B-E6B5-EC02-A3EA-92B1A869E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B6271-4DFD-1953-ECF5-EA98055D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3C00-725B-42AA-AF8E-DB87FC81F610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41BB3-3BEA-D624-A5F1-C3B14295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B5118-0EFF-7C02-E7EB-2E4DC812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C39B-DFA9-47A3-A116-C91708F5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6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B754-BE4A-8119-8084-899DEE34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16E3-0ED9-F1B3-EB54-CF3D80525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C30CC-9A94-D381-398E-3F3FC9B4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1447F-0362-BA36-0FA0-9AE05C345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DBB61-B8B0-2E53-1C2B-25979D396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32A87-8D7A-B2FF-3BC4-A7EC8D0F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3C00-725B-42AA-AF8E-DB87FC81F610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4D704A-A78D-0D56-E658-6A1ADAEE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7456F-2284-8D0A-244D-57F0A37E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C39B-DFA9-47A3-A116-C91708F5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5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5A7F-BEA9-FF0D-7813-44D9C5AF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DF912-F839-E190-CA5D-A52F72CB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3C00-725B-42AA-AF8E-DB87FC81F610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807D5-2B7F-8DE9-2EA1-8C96DE3A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2D33C-E33F-1DF5-F5F1-A4D6781B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C39B-DFA9-47A3-A116-C91708F5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3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312AA-AF6B-26E3-0F14-D811AEB0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3C00-725B-42AA-AF8E-DB87FC81F610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629914-8374-8125-4431-FAEAF0AE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8F6F5-63C4-24AE-EDB3-2D55478F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C39B-DFA9-47A3-A116-C91708F5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4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842D-97C0-5C55-7189-470EFF83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372E-CC96-EBA2-F9B4-9D29C3F15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19CC7-69FC-3873-2A60-DBD8DB5D0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A32F8-5ECF-C6BA-5B0D-EB9BA4D7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3C00-725B-42AA-AF8E-DB87FC81F610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91609-72EC-503C-87BF-ED16CC7D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CCBB8-2168-06EB-F253-F63EFE0E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C39B-DFA9-47A3-A116-C91708F5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6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A8A3-24D7-CC0F-69A1-5D3E9E0A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F02CA-1F47-3256-B7B7-5B5BFDF8C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8A089-43A6-2C7C-9FF3-DC15AB32E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1E4A3-3632-24F4-E5F4-1790CC8C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3C00-725B-42AA-AF8E-DB87FC81F610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23745-FDE9-B642-4BC3-5EE0B6E2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D66A3-CE0D-F369-F287-B2EE9F15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C39B-DFA9-47A3-A116-C91708F5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5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93BDC-4C19-6A6F-5D71-9A052E1B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EDF11-EF08-8141-EA5A-A1C3CB54D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3B1A-EC6C-D433-6599-49CD5987F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033C00-725B-42AA-AF8E-DB87FC81F610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3FE85-B176-EEC4-1991-4F67493F0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2866F-07A5-8B04-BC68-C19343075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37C39B-DFA9-47A3-A116-C91708F5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7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josephassaker/covid19-global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6EC7-DC61-396F-581D-EB9694249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C5FF4-2B0F-B83B-62E7-8BF87DC9F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can we learn about the recent COVID pandemic to help reduce risks and respond better to a future pandemic. </a:t>
            </a:r>
          </a:p>
        </p:txBody>
      </p:sp>
    </p:spTree>
    <p:extLst>
      <p:ext uri="{BB962C8B-B14F-4D97-AF65-F5344CB8AC3E}">
        <p14:creationId xmlns:p14="http://schemas.microsoft.com/office/powerpoint/2010/main" val="212832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7A92-E8A9-05DF-4340-541F776C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82771-91E9-7201-D0C5-5E1A8A94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relationships between new cases, active cases and deaths worldwide?</a:t>
            </a:r>
          </a:p>
          <a:p>
            <a:r>
              <a:rPr lang="en-US" dirty="0"/>
              <a:t>What are these relationships in the countries with the most COVID cases and do they follow a similar trend?</a:t>
            </a:r>
          </a:p>
        </p:txBody>
      </p:sp>
    </p:spTree>
    <p:extLst>
      <p:ext uri="{BB962C8B-B14F-4D97-AF65-F5344CB8AC3E}">
        <p14:creationId xmlns:p14="http://schemas.microsoft.com/office/powerpoint/2010/main" val="361175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81CD-F33C-307A-52FE-9CD7A99B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8BB4-1EB8-4927-7DB9-4DB0DB3F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Covid-19 Global Dataset</a:t>
            </a:r>
          </a:p>
          <a:p>
            <a:pPr lvl="1"/>
            <a:r>
              <a:rPr lang="en-US" dirty="0">
                <a:hlinkClick r:id="rId2"/>
              </a:rPr>
              <a:t>https://www.kaggle.com/datasets/josephassaker/covid19-global-dataset</a:t>
            </a:r>
            <a:endParaRPr lang="en-US" dirty="0"/>
          </a:p>
          <a:p>
            <a:pPr lvl="1"/>
            <a:r>
              <a:rPr lang="en-US" dirty="0"/>
              <a:t>CSV dataset containing daily data from Jan 2020 to May 2022</a:t>
            </a:r>
          </a:p>
          <a:p>
            <a:r>
              <a:rPr lang="en-US" dirty="0"/>
              <a:t>Dataset</a:t>
            </a:r>
          </a:p>
          <a:p>
            <a:pPr lvl="1"/>
            <a:r>
              <a:rPr lang="en-US" dirty="0"/>
              <a:t>website</a:t>
            </a:r>
          </a:p>
          <a:p>
            <a:r>
              <a:rPr lang="en-US" dirty="0"/>
              <a:t>Dataset</a:t>
            </a:r>
          </a:p>
          <a:p>
            <a:pPr lvl="1"/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0640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306A-364A-CB9A-3622-B40DE141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655698"/>
          </a:xfrm>
        </p:spPr>
        <p:txBody>
          <a:bodyPr>
            <a:normAutofit/>
          </a:bodyPr>
          <a:lstStyle/>
          <a:p>
            <a:r>
              <a:rPr lang="en-US" sz="4000" dirty="0"/>
              <a:t>What are the relationships between new cases, active cases and deaths worldwide?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3BC45-F696-2563-2931-EB9AE0F3C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2119" y="1958837"/>
            <a:ext cx="5157787" cy="467677"/>
          </a:xfrm>
        </p:spPr>
        <p:txBody>
          <a:bodyPr/>
          <a:lstStyle/>
          <a:p>
            <a:pPr algn="ctr"/>
            <a:r>
              <a:rPr lang="en-US" dirty="0"/>
              <a:t>Daily Average of All Countries</a:t>
            </a:r>
          </a:p>
        </p:txBody>
      </p:sp>
      <p:pic>
        <p:nvPicPr>
          <p:cNvPr id="8" name="Content Placeholder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B4DBE75-A2D1-BF58-4C0A-E3D12419A9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2" y="2488501"/>
            <a:ext cx="6116022" cy="388518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B5F33-2976-3CD3-7B3E-C25537DF3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6186" y="2020824"/>
            <a:ext cx="5183188" cy="467677"/>
          </a:xfrm>
        </p:spPr>
        <p:txBody>
          <a:bodyPr/>
          <a:lstStyle/>
          <a:p>
            <a:pPr algn="ctr"/>
            <a:r>
              <a:rPr lang="en-US" dirty="0"/>
              <a:t>Daily Totals of All Countries</a:t>
            </a:r>
          </a:p>
        </p:txBody>
      </p:sp>
      <p:pic>
        <p:nvPicPr>
          <p:cNvPr id="10" name="Content Placeholder 9" descr="A graph of green and blue lines&#10;&#10;Description automatically generated">
            <a:extLst>
              <a:ext uri="{FF2B5EF4-FFF2-40B4-BE49-F238E27FC236}">
                <a16:creationId xmlns:a16="http://schemas.microsoft.com/office/drawing/2014/main" id="{473A439A-A960-34C5-64A2-ACB85A09D60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0" y="2488501"/>
            <a:ext cx="6568440" cy="3885185"/>
          </a:xfrm>
        </p:spPr>
      </p:pic>
    </p:spTree>
    <p:extLst>
      <p:ext uri="{BB962C8B-B14F-4D97-AF65-F5344CB8AC3E}">
        <p14:creationId xmlns:p14="http://schemas.microsoft.com/office/powerpoint/2010/main" val="418820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EA48-BCD8-D614-0D45-A2357B25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caused the daily average data spike in early 2020?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EFE6-2528-E759-378E-B34168BEF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124" y="1690688"/>
            <a:ext cx="10512424" cy="520827"/>
          </a:xfrm>
        </p:spPr>
        <p:txBody>
          <a:bodyPr/>
          <a:lstStyle/>
          <a:p>
            <a:pPr algn="ctr"/>
            <a:r>
              <a:rPr lang="en-US" dirty="0"/>
              <a:t>Daily Totals in China</a:t>
            </a:r>
          </a:p>
        </p:txBody>
      </p:sp>
      <p:pic>
        <p:nvPicPr>
          <p:cNvPr id="8" name="Content Placeholder 7" descr="A graph with numbers and a green line">
            <a:extLst>
              <a:ext uri="{FF2B5EF4-FFF2-40B4-BE49-F238E27FC236}">
                <a16:creationId xmlns:a16="http://schemas.microsoft.com/office/drawing/2014/main" id="{A0F7FFD5-51CF-7CDA-37C1-7A9AFFB45B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272" y="2211515"/>
            <a:ext cx="7882128" cy="397814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08DBC-9021-B311-7F0C-E3D3B8E0A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164824" y="3267806"/>
            <a:ext cx="834486" cy="7006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C9C69-B89B-020F-7652-0C82E758E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082528" y="4133089"/>
            <a:ext cx="759016" cy="8276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8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AA77-819D-883C-20FF-31B48F39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106424"/>
          </a:xfrm>
        </p:spPr>
        <p:txBody>
          <a:bodyPr>
            <a:noAutofit/>
          </a:bodyPr>
          <a:lstStyle/>
          <a:p>
            <a:r>
              <a:rPr lang="en-US" sz="3600" dirty="0"/>
              <a:t>What are these relationships in the countries with the most COVID cases and do they follow a similar trend?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2730-A24E-7811-0DAC-3B6D4F0A5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563624"/>
            <a:ext cx="10512424" cy="42062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b="1" dirty="0"/>
              <a:t>Most COVID Countries Daily Averages</a:t>
            </a:r>
          </a:p>
        </p:txBody>
      </p:sp>
      <p:pic>
        <p:nvPicPr>
          <p:cNvPr id="10" name="Content Placeholder 9" descr="A screenshot of a graph">
            <a:extLst>
              <a:ext uri="{FF2B5EF4-FFF2-40B4-BE49-F238E27FC236}">
                <a16:creationId xmlns:a16="http://schemas.microsoft.com/office/drawing/2014/main" id="{BF6B8CA8-3D0C-D3B8-1365-7AFA93793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644" y="1984248"/>
            <a:ext cx="8664003" cy="448056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BF8726-CD8F-E5D4-E7CD-EA30FE2C274E}"/>
              </a:ext>
            </a:extLst>
          </p:cNvPr>
          <p:cNvSpPr txBox="1"/>
          <p:nvPr/>
        </p:nvSpPr>
        <p:spPr>
          <a:xfrm>
            <a:off x="1479739" y="4092947"/>
            <a:ext cx="16610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Active Cases by Country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AB130-C2F3-D3EA-B867-991BA37208C6}"/>
              </a:ext>
            </a:extLst>
          </p:cNvPr>
          <p:cNvSpPr txBox="1"/>
          <p:nvPr/>
        </p:nvSpPr>
        <p:spPr>
          <a:xfrm>
            <a:off x="1335469" y="2876176"/>
            <a:ext cx="1949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Daily New Cases by Country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638E2C-2492-A272-5700-AD8A33EF6FA8}"/>
              </a:ext>
            </a:extLst>
          </p:cNvPr>
          <p:cNvSpPr txBox="1"/>
          <p:nvPr/>
        </p:nvSpPr>
        <p:spPr>
          <a:xfrm>
            <a:off x="1191198" y="5278877"/>
            <a:ext cx="1949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Daily New Deaths by Country</a:t>
            </a:r>
          </a:p>
        </p:txBody>
      </p:sp>
    </p:spTree>
    <p:extLst>
      <p:ext uri="{BB962C8B-B14F-4D97-AF65-F5344CB8AC3E}">
        <p14:creationId xmlns:p14="http://schemas.microsoft.com/office/powerpoint/2010/main" val="361844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167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COVID-19</vt:lpstr>
      <vt:lpstr>Questions</vt:lpstr>
      <vt:lpstr>Datasets</vt:lpstr>
      <vt:lpstr>What are the relationships between new cases, active cases and deaths worldwide?</vt:lpstr>
      <vt:lpstr>What caused the daily average data spike in early 2020?</vt:lpstr>
      <vt:lpstr>What are these relationships in the countries with the most COVID cases and do they follow a similar trend?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</dc:title>
  <dc:creator>Eric Croston</dc:creator>
  <cp:lastModifiedBy>Eric Croston</cp:lastModifiedBy>
  <cp:revision>1</cp:revision>
  <dcterms:created xsi:type="dcterms:W3CDTF">2024-05-15T14:07:49Z</dcterms:created>
  <dcterms:modified xsi:type="dcterms:W3CDTF">2024-05-15T15:56:08Z</dcterms:modified>
</cp:coreProperties>
</file>