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82" r:id="rId2"/>
    <p:sldId id="278" r:id="rId3"/>
    <p:sldId id="277" r:id="rId4"/>
    <p:sldId id="279" r:id="rId5"/>
    <p:sldId id="283" r:id="rId6"/>
    <p:sldId id="280" r:id="rId7"/>
    <p:sldId id="281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D5D-9403-4CB2-3972-2F2BB9C7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19073"/>
            <a:ext cx="8825658" cy="861420"/>
          </a:xfrm>
        </p:spPr>
        <p:txBody>
          <a:bodyPr/>
          <a:lstStyle/>
          <a:p>
            <a:r>
              <a:rPr lang="en-US" dirty="0"/>
              <a:t>Project 1: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5E40-0336-F2FC-6F82-94683DE79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41648"/>
            <a:ext cx="8825658" cy="1597152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Presentation by: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Eric Croston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Sarah </a:t>
            </a:r>
            <a:r>
              <a:rPr lang="en-US" dirty="0" err="1">
                <a:solidFill>
                  <a:schemeClr val="bg1"/>
                </a:solidFill>
              </a:rPr>
              <a:t>shuda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Meenakshi Tiwary </a:t>
            </a:r>
            <a:r>
              <a:rPr lang="en-US" dirty="0" err="1">
                <a:solidFill>
                  <a:schemeClr val="bg1"/>
                </a:solidFill>
              </a:rPr>
              <a:t>kleiman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00" y="5082613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 trends and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these trends and relationships in the countries with the most COVID cases and how do they compare worldwide?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</p:txBody>
      </p:sp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778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and made available at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 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Daily COVID Data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225 </a:t>
            </a:r>
            <a:r>
              <a:rPr lang="en-US" dirty="0"/>
              <a:t>C</a:t>
            </a:r>
            <a:r>
              <a:rPr lang="en-US" sz="1600" dirty="0"/>
              <a:t>ountries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New Cases, Active Cases and Cumulative C</a:t>
            </a:r>
            <a:r>
              <a:rPr lang="en-US" sz="1600" dirty="0"/>
              <a:t>ases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New Deaths and Cumulative Deaths</a:t>
            </a:r>
          </a:p>
          <a:p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Data Cleaning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184,787 rows data in the original data set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844 rows data in the world average and totals data sets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29 rows of data in the individual country data sets</a:t>
            </a:r>
          </a:p>
          <a:p>
            <a:pPr lvl="1"/>
            <a:endParaRPr lang="en-US" sz="1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792"/>
            <a:ext cx="8761413" cy="1124712"/>
          </a:xfrm>
        </p:spPr>
        <p:txBody>
          <a:bodyPr/>
          <a:lstStyle/>
          <a:p>
            <a:r>
              <a:rPr lang="en-US" sz="2800" dirty="0"/>
              <a:t>What are the trends and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188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44" y="455693"/>
            <a:ext cx="5597711" cy="72848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Worldwide Trends and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47" y="1078455"/>
            <a:ext cx="3994194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782" y="1610371"/>
            <a:ext cx="5723218" cy="29787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073" y="1184294"/>
            <a:ext cx="3493072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610371"/>
            <a:ext cx="5723218" cy="2992269"/>
          </a:xfrm>
        </p:spPr>
      </p:pic>
      <p:pic>
        <p:nvPicPr>
          <p:cNvPr id="9" name="Picture 8" descr="A blue squares with red and blue text">
            <a:extLst>
              <a:ext uri="{FF2B5EF4-FFF2-40B4-BE49-F238E27FC236}">
                <a16:creationId xmlns:a16="http://schemas.microsoft.com/office/drawing/2014/main" id="{3D8521FB-0389-8B39-E97C-932C7A5B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17" y="4489704"/>
            <a:ext cx="3986784" cy="1978160"/>
          </a:xfrm>
          <a:prstGeom prst="rect">
            <a:avLst/>
          </a:prstGeom>
        </p:spPr>
      </p:pic>
      <p:pic>
        <p:nvPicPr>
          <p:cNvPr id="12" name="Picture 11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E08EA3FB-2D19-0B2B-D633-816FD97D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146" y="4489704"/>
            <a:ext cx="3978925" cy="20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0" y="2559607"/>
            <a:ext cx="7345680" cy="4005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  <p:pic>
        <p:nvPicPr>
          <p:cNvPr id="5" name="Picture 4" descr="A graph of green and blue lines">
            <a:extLst>
              <a:ext uri="{FF2B5EF4-FFF2-40B4-BE49-F238E27FC236}">
                <a16:creationId xmlns:a16="http://schemas.microsoft.com/office/drawing/2014/main" id="{E2E053D9-D4AC-6AF9-E47D-E11AC54E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3" y="4542441"/>
            <a:ext cx="4077271" cy="1892808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B7119F-2A80-AB5B-D6D9-3B2698BB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" y="2559607"/>
            <a:ext cx="4077271" cy="2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line graph of different colored lines&#10;&#10;Description automatically generated">
            <a:extLst>
              <a:ext uri="{FF2B5EF4-FFF2-40B4-BE49-F238E27FC236}">
                <a16:creationId xmlns:a16="http://schemas.microsoft.com/office/drawing/2014/main" id="{8D7ED7FB-A89A-CF3B-E78E-182AC4615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32" y="2250361"/>
            <a:ext cx="9010551" cy="46076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13" y="603123"/>
            <a:ext cx="8681927" cy="1252728"/>
          </a:xfrm>
        </p:spPr>
        <p:txBody>
          <a:bodyPr/>
          <a:lstStyle/>
          <a:p>
            <a:pPr marL="457200" lvl="1" algn="l"/>
            <a:r>
              <a:rPr lang="en-US" sz="2800" dirty="0">
                <a:solidFill>
                  <a:schemeClr val="bg1"/>
                </a:solidFill>
                <a:latin typeface="+mj-lt"/>
              </a:rPr>
              <a:t>What are these trends and relationships in the countries with the most COVID cases and how do they compare worldwide?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868017" y="5732819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42145" y="4450540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868017" y="3168261"/>
            <a:ext cx="200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713777" y="2323945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Daily Averages for Most COVID Countries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99" y="562973"/>
            <a:ext cx="8438137" cy="131673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are these trends and relationships in the countries with the most COVID cases and how do they compare worldwide?</a:t>
            </a:r>
            <a:endParaRPr lang="en-US" sz="2800" dirty="0"/>
          </a:p>
        </p:txBody>
      </p:sp>
      <p:pic>
        <p:nvPicPr>
          <p:cNvPr id="19" name="Picture 18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9EAD3E43-2AB3-3C6D-120A-6C12E19D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91" y="2871216"/>
            <a:ext cx="2414017" cy="20116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5B210C-7488-A579-36F0-03E25839660F}"/>
              </a:ext>
            </a:extLst>
          </p:cNvPr>
          <p:cNvSpPr txBox="1"/>
          <p:nvPr/>
        </p:nvSpPr>
        <p:spPr>
          <a:xfrm>
            <a:off x="5255920" y="271732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Brazil Heatmap</a:t>
            </a:r>
          </a:p>
        </p:txBody>
      </p:sp>
      <p:pic>
        <p:nvPicPr>
          <p:cNvPr id="22" name="Picture 2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43AEFC1-2392-7D47-D324-FA4593DD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07" y="2871216"/>
            <a:ext cx="2414019" cy="20116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DCCE1-0E84-CC52-0D9A-F247986DA730}"/>
              </a:ext>
            </a:extLst>
          </p:cNvPr>
          <p:cNvSpPr txBox="1"/>
          <p:nvPr/>
        </p:nvSpPr>
        <p:spPr>
          <a:xfrm>
            <a:off x="3021330" y="271732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India Heatmap</a:t>
            </a:r>
          </a:p>
        </p:txBody>
      </p:sp>
      <p:pic>
        <p:nvPicPr>
          <p:cNvPr id="25" name="Picture 24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2081243-9A9C-5558-B0EC-3D877AF0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" y="2871216"/>
            <a:ext cx="2369562" cy="1974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8648-2AC3-4ACA-0E04-1B86DBDDA418}"/>
              </a:ext>
            </a:extLst>
          </p:cNvPr>
          <p:cNvSpPr txBox="1"/>
          <p:nvPr/>
        </p:nvSpPr>
        <p:spPr>
          <a:xfrm>
            <a:off x="859116" y="272178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USA Heatmap</a:t>
            </a:r>
          </a:p>
        </p:txBody>
      </p:sp>
      <p:pic>
        <p:nvPicPr>
          <p:cNvPr id="28" name="Picture 27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0A47584-BCCC-0B99-504D-373EDBEE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946" y="2871213"/>
            <a:ext cx="2414019" cy="2011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8D33A-B820-1B5B-CDE4-D44D79D6065E}"/>
              </a:ext>
            </a:extLst>
          </p:cNvPr>
          <p:cNvSpPr txBox="1"/>
          <p:nvPr/>
        </p:nvSpPr>
        <p:spPr>
          <a:xfrm>
            <a:off x="7194327" y="271732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France Heatmap</a:t>
            </a:r>
          </a:p>
        </p:txBody>
      </p:sp>
      <p:pic>
        <p:nvPicPr>
          <p:cNvPr id="31" name="Picture 30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27B34690-9448-65C8-AF8F-41E46784F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670" y="2871214"/>
            <a:ext cx="2414017" cy="2011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3C8C19-FA24-392D-66E6-3C8B57E218D1}"/>
              </a:ext>
            </a:extLst>
          </p:cNvPr>
          <p:cNvSpPr txBox="1"/>
          <p:nvPr/>
        </p:nvSpPr>
        <p:spPr>
          <a:xfrm>
            <a:off x="9310667" y="2717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Germany Heatmap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EB62BB-9559-F399-6CC1-C613CCC86165}"/>
              </a:ext>
            </a:extLst>
          </p:cNvPr>
          <p:cNvSpPr/>
          <p:nvPr/>
        </p:nvSpPr>
        <p:spPr>
          <a:xfrm>
            <a:off x="7080944" y="4096512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D9E31-07CA-6FE4-EEDD-948CA7581428}"/>
              </a:ext>
            </a:extLst>
          </p:cNvPr>
          <p:cNvSpPr/>
          <p:nvPr/>
        </p:nvSpPr>
        <p:spPr>
          <a:xfrm>
            <a:off x="9310667" y="4096512"/>
            <a:ext cx="1707854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7D797-77B5-9A88-7444-B7A120C23ECF}"/>
              </a:ext>
            </a:extLst>
          </p:cNvPr>
          <p:cNvSpPr/>
          <p:nvPr/>
        </p:nvSpPr>
        <p:spPr>
          <a:xfrm>
            <a:off x="2793600" y="4102608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0C456-E6AA-18E0-00FD-459675177ACD}"/>
              </a:ext>
            </a:extLst>
          </p:cNvPr>
          <p:cNvSpPr txBox="1"/>
          <p:nvPr/>
        </p:nvSpPr>
        <p:spPr>
          <a:xfrm>
            <a:off x="859116" y="5314071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France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.089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C11E6-93AA-3EB7-0C56-409F4DC521B6}"/>
              </a:ext>
            </a:extLst>
          </p:cNvPr>
          <p:cNvSpPr txBox="1"/>
          <p:nvPr/>
        </p:nvSpPr>
        <p:spPr>
          <a:xfrm>
            <a:off x="4327781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Germany</a:t>
            </a:r>
            <a:r>
              <a:rPr lang="en-US" sz="1800" dirty="0"/>
              <a:t>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.181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75F46E-072A-7669-7167-70B3BF6B1869}"/>
              </a:ext>
            </a:extLst>
          </p:cNvPr>
          <p:cNvSpPr txBox="1"/>
          <p:nvPr/>
        </p:nvSpPr>
        <p:spPr>
          <a:xfrm>
            <a:off x="7796446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India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.784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.903</a:t>
            </a:r>
          </a:p>
        </p:txBody>
      </p:sp>
    </p:spTree>
    <p:extLst>
      <p:ext uri="{BB962C8B-B14F-4D97-AF65-F5344CB8AC3E}">
        <p14:creationId xmlns:p14="http://schemas.microsoft.com/office/powerpoint/2010/main" val="1235278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303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Inter</vt:lpstr>
      <vt:lpstr>Wingdings</vt:lpstr>
      <vt:lpstr>Wingdings 3</vt:lpstr>
      <vt:lpstr>Ion Boardroom</vt:lpstr>
      <vt:lpstr>Project 1: COVID-19</vt:lpstr>
      <vt:lpstr>PowerPoint Presentation</vt:lpstr>
      <vt:lpstr>The Data</vt:lpstr>
      <vt:lpstr>What are the trends and relationships between new cases, active cases and deaths worldwide?</vt:lpstr>
      <vt:lpstr>Worldwide Trends and Relationships</vt:lpstr>
      <vt:lpstr>What caused the daily average data spike in early 2020?</vt:lpstr>
      <vt:lpstr>What are these trends and relationships in the countries with the most COVID cases and how do they compare worldwide?</vt:lpstr>
      <vt:lpstr>What are these trends and relationships in the countries with the most COVID cases and how do they compare worldwide?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Eric Croston</cp:lastModifiedBy>
  <cp:revision>18</cp:revision>
  <dcterms:created xsi:type="dcterms:W3CDTF">2024-05-16T00:54:24Z</dcterms:created>
  <dcterms:modified xsi:type="dcterms:W3CDTF">2024-05-22T13:42:21Z</dcterms:modified>
</cp:coreProperties>
</file>