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0D7-3F7A-48E1-A8D5-EBA2C365A2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C366-B70C-4BD3-BA86-E76DD18A6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7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0D7-3F7A-48E1-A8D5-EBA2C365A2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C366-B70C-4BD3-BA86-E76DD18A6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48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0D7-3F7A-48E1-A8D5-EBA2C365A2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C366-B70C-4BD3-BA86-E76DD18A6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4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0D7-3F7A-48E1-A8D5-EBA2C365A2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C366-B70C-4BD3-BA86-E76DD18A6DA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3374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0D7-3F7A-48E1-A8D5-EBA2C365A2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C366-B70C-4BD3-BA86-E76DD18A6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835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0D7-3F7A-48E1-A8D5-EBA2C365A2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C366-B70C-4BD3-BA86-E76DD18A6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691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0D7-3F7A-48E1-A8D5-EBA2C365A2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C366-B70C-4BD3-BA86-E76DD18A6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26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0D7-3F7A-48E1-A8D5-EBA2C365A2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C366-B70C-4BD3-BA86-E76DD18A6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478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0D7-3F7A-48E1-A8D5-EBA2C365A2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C366-B70C-4BD3-BA86-E76DD18A6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75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0D7-3F7A-48E1-A8D5-EBA2C365A2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C366-B70C-4BD3-BA86-E76DD18A6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73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0D7-3F7A-48E1-A8D5-EBA2C365A2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C366-B70C-4BD3-BA86-E76DD18A6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02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0D7-3F7A-48E1-A8D5-EBA2C365A2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C366-B70C-4BD3-BA86-E76DD18A6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47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0D7-3F7A-48E1-A8D5-EBA2C365A2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C366-B70C-4BD3-BA86-E76DD18A6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02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0D7-3F7A-48E1-A8D5-EBA2C365A2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C366-B70C-4BD3-BA86-E76DD18A6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23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0D7-3F7A-48E1-A8D5-EBA2C365A2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C366-B70C-4BD3-BA86-E76DD18A6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63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0D7-3F7A-48E1-A8D5-EBA2C365A2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C366-B70C-4BD3-BA86-E76DD18A6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65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0D7-3F7A-48E1-A8D5-EBA2C365A2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8C366-B70C-4BD3-BA86-E76DD18A6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7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3E0D7-3F7A-48E1-A8D5-EBA2C365A2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8C366-B70C-4BD3-BA86-E76DD18A6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10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802C-5AA2-46A2-907B-032003AF0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439270"/>
            <a:ext cx="9001462" cy="2653553"/>
          </a:xfrm>
        </p:spPr>
        <p:txBody>
          <a:bodyPr/>
          <a:lstStyle/>
          <a:p>
            <a:r>
              <a:rPr lang="en-US" sz="5400" u="sng" dirty="0"/>
              <a:t>Intro to Ai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Term Project Proposal</a:t>
            </a:r>
            <a:endParaRPr lang="en-IN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4BACDF-852F-1F49-88AC-D264902B6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4F3F-8581-47F0-B42F-9E08C8732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1522225"/>
          </a:xfrm>
        </p:spPr>
        <p:txBody>
          <a:bodyPr/>
          <a:lstStyle/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AAD51-9464-4010-8889-C673446B2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AI-Based Business Chat-Bot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02227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5846-F2B2-4C63-9A98-B4144EA1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401F-D59C-49BC-9B3F-4A350294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about creating and using a chat-bot that helps in instantly answering to customer queries through automatic responses in SMS or calls.</a:t>
            </a:r>
          </a:p>
          <a:p>
            <a:r>
              <a:rPr lang="en-US" dirty="0"/>
              <a:t>This chat-bot helps in improving the relationship among businesses and their customers. As it involves in solving customer queries about features, terms and other important information about business.</a:t>
            </a:r>
          </a:p>
          <a:p>
            <a:r>
              <a:rPr lang="en-US" dirty="0"/>
              <a:t>Chat-bot is immensely powerful to carry out different tasks through its automation mechanisms using various technologies used in it to process message and execute each reply.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03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51C2-8706-4319-98D0-316BFC26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60949"/>
            <a:ext cx="10353761" cy="874294"/>
          </a:xfrm>
        </p:spPr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841B-4B39-40EE-B7F6-49A3B4AB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35244"/>
            <a:ext cx="10353762" cy="45649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Chat-bot project is based on python which can support SMS and USSD(Unstructured Supplementary Service Data) codes and also used in mobile apps easily with small code work.</a:t>
            </a:r>
          </a:p>
          <a:p>
            <a:r>
              <a:rPr lang="en-US" dirty="0"/>
              <a:t>Software Requirements : </a:t>
            </a:r>
          </a:p>
          <a:p>
            <a:pPr lvl="1"/>
            <a:r>
              <a:rPr lang="en-US" dirty="0"/>
              <a:t>Operating System – Windows ( 7 or above)</a:t>
            </a:r>
          </a:p>
          <a:p>
            <a:pPr lvl="1"/>
            <a:r>
              <a:rPr lang="en-US" dirty="0"/>
              <a:t>Language and execution environment – Python using PyCharm</a:t>
            </a:r>
          </a:p>
          <a:p>
            <a:pPr lvl="1"/>
            <a:r>
              <a:rPr lang="en-US" dirty="0"/>
              <a:t>Framework – Django</a:t>
            </a:r>
          </a:p>
          <a:p>
            <a:pPr lvl="1"/>
            <a:r>
              <a:rPr lang="en-US" dirty="0"/>
              <a:t>Database – MySQL</a:t>
            </a:r>
          </a:p>
          <a:p>
            <a:pPr marL="457200" lvl="1" indent="0">
              <a:buNone/>
            </a:pPr>
            <a:r>
              <a:rPr lang="en-IN" dirty="0"/>
              <a:t>Python Libraries used – NumPy, Pandas , Matplotlib , </a:t>
            </a:r>
            <a:r>
              <a:rPr lang="en-IN" dirty="0" err="1"/>
              <a:t>Keras</a:t>
            </a:r>
            <a:r>
              <a:rPr lang="en-IN" dirty="0"/>
              <a:t> , TensorFlow , NLTK , </a:t>
            </a:r>
            <a:r>
              <a:rPr lang="en-IN" dirty="0" err="1"/>
              <a:t>sklearn</a:t>
            </a:r>
            <a:r>
              <a:rPr lang="en-IN" dirty="0"/>
              <a:t> and </a:t>
            </a:r>
            <a:r>
              <a:rPr lang="en-IN" dirty="0" err="1"/>
              <a:t>scopy</a:t>
            </a:r>
            <a:r>
              <a:rPr lang="en-IN" dirty="0"/>
              <a:t>.</a:t>
            </a:r>
            <a:endParaRPr lang="en-US" dirty="0"/>
          </a:p>
          <a:p>
            <a:r>
              <a:rPr lang="en-US" dirty="0"/>
              <a:t>Designing of flow chart is done based on data-flow as it goes through Chatbot and customer replies. Adequate Chat-bot replies are based on neural networks and NLTK(Python NLP API) in which our model processes all executed replies and texts.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3DBB5-022F-4813-AACE-BC2C25805432}"/>
              </a:ext>
            </a:extLst>
          </p:cNvPr>
          <p:cNvSpPr txBox="1"/>
          <p:nvPr/>
        </p:nvSpPr>
        <p:spPr>
          <a:xfrm>
            <a:off x="995083" y="5800165"/>
            <a:ext cx="9923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end, integration of all pieces is done to finalize the chat-bot. A conversation data collection is required in order for the Chat-bot to be fed with different terms that refer to the same problem and different ways of calling a particular issue.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67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A289-B6F3-4F29-B0DC-88EC62AC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234DE-04DE-4A45-B432-BD8A434F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will create a highly efficient Chat-bot. This Chat-bot will help businesses in saving lot of resources and capital. </a:t>
            </a:r>
          </a:p>
          <a:p>
            <a:r>
              <a:rPr lang="en-US" dirty="0"/>
              <a:t>Businesses don’t need to hire or outsource customer support executives to help their costumers. Chat-bot will do the work and provide better results.</a:t>
            </a:r>
          </a:p>
          <a:p>
            <a:r>
              <a:rPr lang="en-US" dirty="0"/>
              <a:t>Chat-bots can be utilized in delivering responses 24/7 anytime ,which is better than employing manual work force.</a:t>
            </a:r>
          </a:p>
          <a:p>
            <a:r>
              <a:rPr lang="en-US" dirty="0"/>
              <a:t>Since Chat-bot is AI-driven, through each response the Chat-bot tends to yield better results with variety of responses instantly,  based on its previous experiences as well.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29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7D38-F070-4119-8C9B-483C3EC4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7DDE-4887-41DF-AD5A-3E27F7CCD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Evaluation of chat-bot can be done based on load of messages it can handle at a </a:t>
            </a:r>
            <a:r>
              <a:rPr lang="en-US" dirty="0" err="1"/>
              <a:t>a</a:t>
            </a:r>
            <a:r>
              <a:rPr lang="en-US" dirty="0"/>
              <a:t> given time. </a:t>
            </a:r>
          </a:p>
          <a:p>
            <a:r>
              <a:rPr lang="en-US" dirty="0"/>
              <a:t>This can be done through noting down each response time per each customer query.</a:t>
            </a:r>
          </a:p>
          <a:p>
            <a:r>
              <a:rPr lang="en-US" dirty="0"/>
              <a:t>The parallel evaluation of help received by the customer is taken per number of queries given.</a:t>
            </a:r>
          </a:p>
          <a:p>
            <a:r>
              <a:rPr lang="en-US" dirty="0"/>
              <a:t>Asking of questions to the Chat-bot and their relevant answers generated and taking the chain of those answers and analyzing them can also be helpful in evaluation of the project.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359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145</TotalTime>
  <Words>457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Damask</vt:lpstr>
      <vt:lpstr>Intro to Ai  Term Project Proposal</vt:lpstr>
      <vt:lpstr>Title</vt:lpstr>
      <vt:lpstr>Project Objectives</vt:lpstr>
      <vt:lpstr>Approach</vt:lpstr>
      <vt:lpstr>Deliverables</vt:lpstr>
      <vt:lpstr>Evaluation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Ai  Term Project Proposal</dc:title>
  <dc:creator>Nakul Reddy</dc:creator>
  <cp:lastModifiedBy>Nakul Reddy Nimmala</cp:lastModifiedBy>
  <cp:revision>5</cp:revision>
  <dcterms:created xsi:type="dcterms:W3CDTF">2022-04-12T18:35:06Z</dcterms:created>
  <dcterms:modified xsi:type="dcterms:W3CDTF">2022-04-25T01:03:34Z</dcterms:modified>
</cp:coreProperties>
</file>