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64" r:id="rId6"/>
    <p:sldId id="265" r:id="rId7"/>
    <p:sldId id="259" r:id="rId8"/>
    <p:sldId id="266" r:id="rId9"/>
    <p:sldId id="260" r:id="rId10"/>
    <p:sldId id="267" r:id="rId11"/>
    <p:sldId id="261" r:id="rId12"/>
    <p:sldId id="262" r:id="rId13"/>
    <p:sldId id="268" r:id="rId14"/>
    <p:sldId id="263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Healthcare Data Analysis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472623"/>
            <a:ext cx="9144000" cy="1655762"/>
          </a:xfrm>
        </p:spPr>
        <p:txBody>
          <a:bodyPr/>
          <a:lstStyle/>
          <a:p>
            <a:r>
              <a:rPr lang="en-US" altLang="zh-CN"/>
              <a:t>Leveraging Python, MySQL, for Healthcare Insights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072515"/>
          </a:xfrm>
        </p:spPr>
        <p:txBody>
          <a:bodyPr/>
          <a:p>
            <a:r>
              <a:rPr lang="en-US"/>
              <a:t>Interactive Query Execution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52855"/>
            <a:ext cx="10515600" cy="4351338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1600" b="1"/>
              <a:t>Functionality Overview:</a:t>
            </a:r>
            <a:endParaRPr lang="en-US" sz="1600" b="1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Allows users to interactively input and execute SQL queries on the connected MySQL database.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Provides a flexible way to explore and retrieve data.</a:t>
            </a:r>
            <a:endParaRPr lang="en-US" sz="1600"/>
          </a:p>
          <a:p>
            <a:pPr marL="0" indent="0">
              <a:buNone/>
            </a:pPr>
            <a:r>
              <a:rPr lang="en-US" sz="1600" b="1"/>
              <a:t>Database Connection:</a:t>
            </a:r>
            <a:endParaRPr lang="en-US" sz="1600" b="1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Establishes a connection to the MySQL database using the mysql.connector library.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User Input: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Prompts the user to enter a SQL query they want to perform on the connected database.</a:t>
            </a:r>
            <a:endParaRPr lang="en-US" sz="1600"/>
          </a:p>
          <a:p>
            <a:pPr marL="0" indent="0">
              <a:buNone/>
            </a:pPr>
            <a:r>
              <a:rPr lang="en-US" sz="1600" b="1"/>
              <a:t>Query Execution:</a:t>
            </a:r>
            <a:endParaRPr lang="en-US" sz="1600" b="1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Executes the provided SQL query using the database cursor.</a:t>
            </a:r>
            <a:endParaRPr lang="en-US" sz="1600"/>
          </a:p>
          <a:p>
            <a:pPr marL="0" indent="0">
              <a:buNone/>
            </a:pPr>
            <a:r>
              <a:rPr lang="en-US" sz="1600" b="1"/>
              <a:t>Fetching and Printing Rows:</a:t>
            </a:r>
            <a:endParaRPr lang="en-US" sz="1600" b="1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Fetches all rows resulting from the query execution.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Prints each row to the console.</a:t>
            </a:r>
            <a:endParaRPr lang="en-US" sz="1600"/>
          </a:p>
          <a:p>
            <a:pPr marL="0" indent="0">
              <a:buNone/>
            </a:pPr>
            <a:r>
              <a:rPr lang="en-US" sz="1600" b="1"/>
              <a:t>Error Handling:</a:t>
            </a:r>
            <a:endParaRPr lang="en-US" sz="1600" b="1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Prints an error message if any error occurs during the process.</a:t>
            </a:r>
            <a:endParaRPr lang="en-US" sz="1600"/>
          </a:p>
          <a:p>
            <a:pPr marL="0" indent="0">
              <a:buNone/>
            </a:pPr>
            <a:r>
              <a:rPr lang="en-US" sz="1600" b="1"/>
              <a:t>Connection Closure:</a:t>
            </a:r>
            <a:endParaRPr lang="en-US" sz="1600" b="1"/>
          </a:p>
          <a:p>
            <a:r>
              <a:rPr lang="en-US" sz="1600"/>
              <a:t>Finally, closes the cursor and the database connection.</a:t>
            </a:r>
            <a:endParaRPr 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108075"/>
            <a:ext cx="10515600" cy="4351338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2400" b="1">
                <a:sym typeface="+mn-ea"/>
              </a:rPr>
              <a:t>User Interaction:</a:t>
            </a:r>
            <a:endParaRPr lang="en-US" sz="2400" b="1"/>
          </a:p>
          <a:p>
            <a:pPr marL="0" indent="0">
              <a:buNone/>
            </a:pPr>
            <a:r>
              <a:rPr lang="en-US" sz="2400">
                <a:sym typeface="+mn-ea"/>
              </a:rPr>
              <a:t>Enables users to perform user-defined SELECT queries interactively.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Enhances flexibility in retrieving specific information from the populated tables.</a:t>
            </a:r>
            <a:endParaRPr lang="en-US" sz="2400"/>
          </a:p>
          <a:p>
            <a:pPr marL="0" indent="0">
              <a:buNone/>
            </a:pPr>
            <a:r>
              <a:rPr lang="en-US" sz="2400" b="1">
                <a:sym typeface="+mn-ea"/>
              </a:rPr>
              <a:t>Future Development:</a:t>
            </a:r>
            <a:endParaRPr lang="en-US" sz="2400" b="1"/>
          </a:p>
          <a:p>
            <a:pPr marL="0" indent="0">
              <a:buNone/>
            </a:pPr>
            <a:r>
              <a:rPr lang="en-US" sz="2400">
                <a:sym typeface="+mn-ea"/>
              </a:rPr>
              <a:t>Lays the foundation for further development and analysis in the realm of healthcare data.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Potential for expanding functionalities, integrating additional datasets, and supporting more complex queries.</a:t>
            </a:r>
            <a:endParaRPr lang="en-US" sz="2400"/>
          </a:p>
          <a:p>
            <a:pPr marL="0" indent="0">
              <a:buNone/>
            </a:pPr>
            <a:r>
              <a:rPr lang="en-US" sz="2400" b="1">
                <a:sym typeface="+mn-ea"/>
              </a:rPr>
              <a:t>Overall Impact:</a:t>
            </a:r>
            <a:endParaRPr lang="en-US" sz="2400" b="1"/>
          </a:p>
          <a:p>
            <a:pPr marL="0" indent="0">
              <a:buNone/>
            </a:pPr>
            <a:r>
              <a:rPr lang="en-US" sz="2400">
                <a:sym typeface="+mn-ea"/>
              </a:rPr>
              <a:t>Combines data management, database creation, and user interaction to create a robust foundation.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Contributes to the efficient handling and analysis of healthcare workforce data.</a:t>
            </a: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Query the Database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5060" y="1174750"/>
            <a:ext cx="938276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53490"/>
            <a:ext cx="10515600" cy="4351338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2400" b="1"/>
              <a:t>Project Highlights:</a:t>
            </a:r>
            <a:endParaRPr lang="en-US" sz="2400" b="1"/>
          </a:p>
          <a:p>
            <a:pPr marL="0" indent="0">
              <a:buNone/>
            </a:pPr>
            <a:r>
              <a:rPr lang="en-US" sz="2400"/>
              <a:t>Successfully leverages Python and MySQL to initialize and populate a database with four tables.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Utilizes the pandas library for efficient dataset handling.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Dynamically generates SQL queries for table creation and data insertion.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Ensures proper error handling and connection closure.</a:t>
            </a:r>
            <a:endParaRPr lang="en-US" sz="2400"/>
          </a:p>
          <a:p>
            <a:pPr marL="0" indent="0">
              <a:buNone/>
            </a:pPr>
            <a:r>
              <a:rPr lang="en-US" sz="2400" b="1"/>
              <a:t>Structured Database:</a:t>
            </a:r>
            <a:endParaRPr lang="en-US" sz="2400" b="1"/>
          </a:p>
          <a:p>
            <a:pPr marL="0" indent="0">
              <a:buNone/>
            </a:pPr>
            <a:r>
              <a:rPr lang="en-US" sz="2400"/>
              <a:t>Four tables: hpsa_primary_care, hpsa_mental_health, hpsa_dental_health, and hpsa_mua.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Organized data on healthcare provider shortage areas, mental health designations, dental health designations, and medically underserved areas.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 to the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354455"/>
            <a:ext cx="10515600" cy="4822825"/>
          </a:xfrm>
        </p:spPr>
        <p:txBody>
          <a:bodyPr>
            <a:noAutofit/>
          </a:bodyPr>
          <a:p>
            <a:pPr marL="0" indent="0" algn="just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The project focuses on the comprehensive management and analysis of healthcare workforce data, with a specific emphasis on Health Professional Shortage Areas (HPSAs) and Medically Underserved Areas (MUAs).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Objective: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 The primary goal is to provide valuable insights to healthcare planners, policymakers, and researchers. This involves making informed decisions regarding resource allocation, identifying areas with shortages, and addressing healthcare disparities.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Application Significance: 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The application serves as a valuable tool for optimizing workforce distribution, improving access to care, and ultimately enhancing overall health outcomes.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Data Source: The core data is derived from reliable healthcare databases or government health agencies, ensuring the reliability and accuracy of the information.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Key Features:</a:t>
            </a:r>
            <a:endParaRPr 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Analysis of distribution and characteristics of healthcare resources across different regions.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Identification of areas with shortages and disparities.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Facilitation of data-driven decision-making in the healthcare sector.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This sets the stage for a detailed exploration of the project's functionality and outcomes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054100"/>
          </a:xfrm>
        </p:spPr>
        <p:txBody>
          <a:bodyPr/>
          <a:p>
            <a:r>
              <a:rPr lang="en-US"/>
              <a:t>Database Schema 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12545"/>
            <a:ext cx="4203065" cy="435165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Database Schema Design: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schema captures essential information about Health Professional Shortage Areas (HPSAs) and Medically Underserved Areas (MUAs).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Designed for efficiency, the schema follows normalization principles to minimize data redundancy and enhance data integrity.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800" y="1266825"/>
            <a:ext cx="7010400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Access Data Homepage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965" y="1174750"/>
            <a:ext cx="988885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Clean the data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965" y="969010"/>
            <a:ext cx="10299700" cy="51587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Stored Procedures &amp; Queries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253490"/>
            <a:ext cx="4818380" cy="5185410"/>
          </a:xfrm>
        </p:spPr>
        <p:txBody>
          <a:bodyPr/>
          <a:p>
            <a:pPr marL="0" indent="0" algn="just">
              <a:buNone/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Stored Procedures: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usp_GetAverageScoreByMUAStatus: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Calculates and returns the average MUA score for each MUA status.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Usage: Provides an overview of average MUA scores based on different MUA statuses, aiding in identifying trends and disparities.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usp_GetHPSAByStateAndType: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Retrieves HPSAs based on the provided state abbreviation and type code.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Usage: Allows users to fetch specific HPSAs based on user-inputted criteria, facilitating targeted planning and resource allocation.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285105" y="1184910"/>
            <a:ext cx="6571615" cy="5323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Queries: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Average Score of Designated MUAs: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Retrieves the average MUA score for designated areas.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Purpose: Displays a summary of MUA scores, aiding in understanding healthcare accessibility trends.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HPSAs in a Specific State and Type: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Fetches HPSAs in a particular state and of a specific type.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Purpose: Enables users to explore specific HPSAs based on state and type, supporting targeted healthcare planning.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Designated Mental Health HPSAs: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Retrieves information about designated mental health HPSAs.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Purpose: Offers insights into areas specifically designated for mental health services.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MUAs with the Highest Scores: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Identifies MUAs with the highest scores.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Purpose: Pinpoints areas with the greatest need for attention and resources.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Insert data to MYSQL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0585" y="1174750"/>
            <a:ext cx="9627235" cy="52616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908685"/>
          </a:xfrm>
        </p:spPr>
        <p:txBody>
          <a:bodyPr/>
          <a:p>
            <a:r>
              <a:rPr lang="en-US"/>
              <a:t>Database Initialization and Data Insertion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52855"/>
            <a:ext cx="10515600" cy="5222240"/>
          </a:xfrm>
        </p:spPr>
        <p:txBody>
          <a:bodyPr>
            <a:noAutofit/>
          </a:bodyPr>
          <a:p>
            <a:pPr marL="0" indent="0" algn="just">
              <a:buNone/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Database Connection:</a:t>
            </a:r>
            <a:endParaRPr 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Attempts to connect to a MySQL database using provided host, user, password, and database information.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Table Creation and Data Insertion:</a:t>
            </a:r>
            <a:endParaRPr 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Defines four datasets, each representing a table (hpsa_primary_care, hpsa_mental_health, hpsa_dental_health, hpsa_mua).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Dynamically generates CREATE TABLE queries based on column names and types.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Executes CREATE TABLE queries to create tables in the MySQL database.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Prepares and executes INSERT queries to insert data from datasets into corresponding tables.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Commit Changes:</a:t>
            </a:r>
            <a:endParaRPr 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Commits the changes to the database for permanent effect.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Error Handling:</a:t>
            </a:r>
            <a:endParaRPr 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If any error occurs during the process (e.g., connection error, SQL syntax error), it prints an error message.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Connection Closure:</a:t>
            </a:r>
            <a:endParaRPr 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Closes the cursor and the database connection, ensuring proper cleanup.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Stored Procedures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2990" y="1174750"/>
            <a:ext cx="9434830" cy="4953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5546</Words>
  <Application>WPS Presentation</Application>
  <PresentationFormat>宽屏</PresentationFormat>
  <Paragraphs>116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Droid Sans Fallback</vt:lpstr>
      <vt:lpstr>Times New Roman</vt:lpstr>
      <vt:lpstr>Microsoft YaHei</vt:lpstr>
      <vt:lpstr>Arial Unicode MS</vt:lpstr>
      <vt:lpstr>SimSun</vt:lpstr>
      <vt:lpstr>Gear Drives</vt:lpstr>
      <vt:lpstr>Healthcare Data Analysis</vt:lpstr>
      <vt:lpstr>Introduction to the project</vt:lpstr>
      <vt:lpstr>Database Schema Overview</vt:lpstr>
      <vt:lpstr>PowerPoint 演示文稿</vt:lpstr>
      <vt:lpstr>PowerPoint 演示文稿</vt:lpstr>
      <vt:lpstr>Stored Procedures &amp; Queries</vt:lpstr>
      <vt:lpstr>PowerPoint 演示文稿</vt:lpstr>
      <vt:lpstr>Database Initialization and Data Insertion</vt:lpstr>
      <vt:lpstr>PowerPoint 演示文稿</vt:lpstr>
      <vt:lpstr>Interactive Query Execution</vt:lpstr>
      <vt:lpstr>Conclusion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Olusegun</cp:lastModifiedBy>
  <cp:revision>10</cp:revision>
  <dcterms:created xsi:type="dcterms:W3CDTF">2023-11-28T17:28:36Z</dcterms:created>
  <dcterms:modified xsi:type="dcterms:W3CDTF">2023-11-28T17:28:36Z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1033-11.1.0.11711</vt:lpwstr>
  </property>
  <property fmtid="{D5CDD505-2E9C-101B-9397-08002B2CF9AE}" pid="3" name="ICV">
    <vt:lpwstr/>
  </property>
</Properties>
</file>