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/>
              <a:t>CAR RENTAL SYSTEM</a:t>
            </a:r>
            <a:endParaRPr lang="en-US" altLang="zh-CN" sz="44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ASP.NET &amp; C#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Manage Vehicles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875" y="1620520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46745" y="2044065"/>
            <a:ext cx="3529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 admin can manage vehicle listings that will display to the client side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system addresses all the logical functionalities as required in the assignment document. Each logic is aligned with software specifications correctly to allow a user to navigate correctly with the system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794000"/>
          </a:xfrm>
        </p:spPr>
        <p:txBody>
          <a:bodyPr/>
          <a:p>
            <a:pPr marL="0" indent="0">
              <a:buNone/>
            </a:pPr>
            <a:r>
              <a:rPr lang="en-US"/>
              <a:t>The car rental system implements a dynamic design for both users, administrators and functionally aligns each feature correctly. In the logic, each of the steps of user car booking are followed correctly, a user can book, and manage their rented vehicles correctly.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Forms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3120" y="1549400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968740" y="2065020"/>
            <a:ext cx="2248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login ensures a seamless access for both admin and regular user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50035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44890" y="2085340"/>
            <a:ext cx="2538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register forms allows users to register into the system and create user accounts with their email and passwords.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Email Confirmation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7130" y="1529080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96655" y="1862455"/>
            <a:ext cx="2785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system allows email confirmation from a registered user.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Dashboard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165" y="1590040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14410" y="1913255"/>
            <a:ext cx="3115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User Dashboard allows a user to view all vehicles in the system and enables him/her to make bookings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Booking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605" y="1590040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441055" y="2432050"/>
            <a:ext cx="17602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user can make booking using the form and the results will be reflected to the admin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Profile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915" y="1579880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269095" y="1870075"/>
            <a:ext cx="231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Profile section allows a user to edit his/her details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 Dashboard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225" y="1732915"/>
            <a:ext cx="724154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451215" y="2227580"/>
            <a:ext cx="19900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 admin can manage all users within the system and be able to add vehicles and also perform CRUD processes.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Presentation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Webdings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freak</cp:lastModifiedBy>
  <cp:revision>12</cp:revision>
  <dcterms:created xsi:type="dcterms:W3CDTF">2024-08-12T16:32:55Z</dcterms:created>
  <dcterms:modified xsi:type="dcterms:W3CDTF">2024-08-12T16:32:55Z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