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399" cy="437197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88619" y="388620"/>
            <a:ext cx="6995159" cy="3594735"/>
          </a:xfrm>
          <a:custGeom>
            <a:avLst/>
            <a:gdLst/>
            <a:ahLst/>
            <a:cxnLst/>
            <a:rect l="l" t="t" r="r" b="b"/>
            <a:pathLst>
              <a:path w="6995159" h="3594735">
                <a:moveTo>
                  <a:pt x="0" y="3594734"/>
                </a:moveTo>
                <a:lnTo>
                  <a:pt x="6995159" y="3594734"/>
                </a:lnTo>
                <a:lnTo>
                  <a:pt x="6995159" y="0"/>
                </a:lnTo>
                <a:lnTo>
                  <a:pt x="0" y="0"/>
                </a:lnTo>
                <a:lnTo>
                  <a:pt x="0" y="3594734"/>
                </a:lnTo>
                <a:close/>
              </a:path>
            </a:pathLst>
          </a:custGeom>
          <a:ln w="10120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7772399" cy="437197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88619" y="388620"/>
            <a:ext cx="6995159" cy="3594735"/>
          </a:xfrm>
          <a:custGeom>
            <a:avLst/>
            <a:gdLst/>
            <a:ahLst/>
            <a:cxnLst/>
            <a:rect l="l" t="t" r="r" b="b"/>
            <a:pathLst>
              <a:path w="6995159" h="3594735">
                <a:moveTo>
                  <a:pt x="0" y="3594734"/>
                </a:moveTo>
                <a:lnTo>
                  <a:pt x="6995159" y="3594734"/>
                </a:lnTo>
                <a:lnTo>
                  <a:pt x="6995159" y="0"/>
                </a:lnTo>
                <a:lnTo>
                  <a:pt x="0" y="0"/>
                </a:lnTo>
                <a:lnTo>
                  <a:pt x="0" y="3594734"/>
                </a:lnTo>
                <a:close/>
              </a:path>
            </a:pathLst>
          </a:custGeom>
          <a:ln w="10120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009894"/>
            <a:ext cx="485774" cy="38861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292696" y="2009894"/>
            <a:ext cx="479702" cy="3886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0545" y="416158"/>
            <a:ext cx="5709019" cy="826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9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772400" cy="4371975"/>
            <a:chOff x="0" y="0"/>
            <a:chExt cx="7772400" cy="4371975"/>
          </a:xfrm>
        </p:grpSpPr>
        <p:sp>
          <p:nvSpPr>
            <p:cNvPr id="3" name="object 3" descr=""/>
            <p:cNvSpPr/>
            <p:nvPr/>
          </p:nvSpPr>
          <p:spPr>
            <a:xfrm>
              <a:off x="388619" y="388620"/>
              <a:ext cx="6995159" cy="3594735"/>
            </a:xfrm>
            <a:custGeom>
              <a:avLst/>
              <a:gdLst/>
              <a:ahLst/>
              <a:cxnLst/>
              <a:rect l="l" t="t" r="r" b="b"/>
              <a:pathLst>
                <a:path w="6995159" h="3594735">
                  <a:moveTo>
                    <a:pt x="0" y="3594734"/>
                  </a:moveTo>
                  <a:lnTo>
                    <a:pt x="6995159" y="3594734"/>
                  </a:lnTo>
                  <a:lnTo>
                    <a:pt x="6995159" y="0"/>
                  </a:lnTo>
                  <a:lnTo>
                    <a:pt x="0" y="0"/>
                  </a:lnTo>
                  <a:lnTo>
                    <a:pt x="0" y="3594734"/>
                  </a:lnTo>
                  <a:close/>
                </a:path>
              </a:pathLst>
            </a:custGeom>
            <a:ln w="1012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58641" y="807600"/>
              <a:ext cx="783590" cy="674370"/>
            </a:xfrm>
            <a:custGeom>
              <a:avLst/>
              <a:gdLst/>
              <a:ahLst/>
              <a:cxnLst/>
              <a:rect l="l" t="t" r="r" b="b"/>
              <a:pathLst>
                <a:path w="783590" h="674369">
                  <a:moveTo>
                    <a:pt x="614829" y="0"/>
                  </a:moveTo>
                  <a:lnTo>
                    <a:pt x="168499" y="0"/>
                  </a:lnTo>
                  <a:lnTo>
                    <a:pt x="0" y="337046"/>
                  </a:lnTo>
                  <a:lnTo>
                    <a:pt x="168499" y="674012"/>
                  </a:lnTo>
                  <a:lnTo>
                    <a:pt x="614829" y="674012"/>
                  </a:lnTo>
                  <a:lnTo>
                    <a:pt x="783312" y="337046"/>
                  </a:lnTo>
                  <a:lnTo>
                    <a:pt x="614829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56942" y="631507"/>
              <a:ext cx="413384" cy="358775"/>
            </a:xfrm>
            <a:custGeom>
              <a:avLst/>
              <a:gdLst/>
              <a:ahLst/>
              <a:cxnLst/>
              <a:rect l="l" t="t" r="r" b="b"/>
              <a:pathLst>
                <a:path w="413385" h="358775">
                  <a:moveTo>
                    <a:pt x="323364" y="0"/>
                  </a:moveTo>
                  <a:lnTo>
                    <a:pt x="89544" y="0"/>
                  </a:lnTo>
                  <a:lnTo>
                    <a:pt x="0" y="179089"/>
                  </a:lnTo>
                  <a:lnTo>
                    <a:pt x="89544" y="358259"/>
                  </a:lnTo>
                  <a:lnTo>
                    <a:pt x="323364" y="358259"/>
                  </a:lnTo>
                  <a:lnTo>
                    <a:pt x="412908" y="179089"/>
                  </a:lnTo>
                  <a:lnTo>
                    <a:pt x="323364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392441" y="759023"/>
              <a:ext cx="1062990" cy="916940"/>
            </a:xfrm>
            <a:custGeom>
              <a:avLst/>
              <a:gdLst/>
              <a:ahLst/>
              <a:cxnLst/>
              <a:rect l="l" t="t" r="r" b="b"/>
              <a:pathLst>
                <a:path w="1062989" h="916939">
                  <a:moveTo>
                    <a:pt x="833427" y="0"/>
                  </a:moveTo>
                  <a:lnTo>
                    <a:pt x="229204" y="0"/>
                  </a:lnTo>
                  <a:lnTo>
                    <a:pt x="0" y="458409"/>
                  </a:lnTo>
                  <a:lnTo>
                    <a:pt x="229204" y="916900"/>
                  </a:lnTo>
                  <a:lnTo>
                    <a:pt x="833427" y="916900"/>
                  </a:lnTo>
                  <a:lnTo>
                    <a:pt x="1062632" y="458409"/>
                  </a:lnTo>
                  <a:lnTo>
                    <a:pt x="833427" y="0"/>
                  </a:lnTo>
                  <a:close/>
                </a:path>
              </a:pathLst>
            </a:custGeom>
            <a:solidFill>
              <a:srgbClr val="42D0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422802" y="3333631"/>
              <a:ext cx="461645" cy="394970"/>
            </a:xfrm>
            <a:custGeom>
              <a:avLst/>
              <a:gdLst/>
              <a:ahLst/>
              <a:cxnLst/>
              <a:rect l="l" t="t" r="r" b="b"/>
              <a:pathLst>
                <a:path w="461644" h="394970">
                  <a:moveTo>
                    <a:pt x="362792" y="0"/>
                  </a:moveTo>
                  <a:lnTo>
                    <a:pt x="98693" y="0"/>
                  </a:lnTo>
                  <a:lnTo>
                    <a:pt x="0" y="197386"/>
                  </a:lnTo>
                  <a:lnTo>
                    <a:pt x="98693" y="394692"/>
                  </a:lnTo>
                  <a:lnTo>
                    <a:pt x="362792" y="394692"/>
                  </a:lnTo>
                  <a:lnTo>
                    <a:pt x="461486" y="197386"/>
                  </a:lnTo>
                  <a:lnTo>
                    <a:pt x="362792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772399" cy="437197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09894"/>
              <a:ext cx="485774" cy="38861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2696" y="2009894"/>
              <a:ext cx="479702" cy="38861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1125" y="4123015"/>
              <a:ext cx="1366242" cy="127515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3053592" y="1225"/>
            <a:ext cx="2758440" cy="339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50" spc="75" b="1">
                <a:solidFill>
                  <a:srgbClr val="0F0F0F"/>
                </a:solidFill>
                <a:latin typeface="Georgia"/>
                <a:cs typeface="Georgia"/>
              </a:rPr>
              <a:t>S</a:t>
            </a:r>
            <a:r>
              <a:rPr dirty="0" cap="small" sz="2050" spc="75" b="1">
                <a:solidFill>
                  <a:srgbClr val="0F0F0F"/>
                </a:solidFill>
                <a:latin typeface="Georgia"/>
                <a:cs typeface="Georgia"/>
              </a:rPr>
              <a:t>tudent</a:t>
            </a:r>
            <a:r>
              <a:rPr dirty="0" sz="2050" spc="-20" b="1">
                <a:solidFill>
                  <a:srgbClr val="0F0F0F"/>
                </a:solidFill>
                <a:latin typeface="Georgia"/>
                <a:cs typeface="Georgia"/>
              </a:rPr>
              <a:t> </a:t>
            </a:r>
            <a:r>
              <a:rPr dirty="0" sz="2050" spc="20" b="1">
                <a:solidFill>
                  <a:srgbClr val="0F0F0F"/>
                </a:solidFill>
                <a:latin typeface="Georgia"/>
                <a:cs typeface="Georgia"/>
              </a:rPr>
              <a:t>P</a:t>
            </a:r>
            <a:r>
              <a:rPr dirty="0" cap="small" sz="2050" spc="20" b="1">
                <a:solidFill>
                  <a:srgbClr val="0F0F0F"/>
                </a:solidFill>
                <a:latin typeface="Georgia"/>
                <a:cs typeface="Georgia"/>
              </a:rPr>
              <a:t>ortfolio</a:t>
            </a:r>
            <a:endParaRPr sz="2050">
              <a:latin typeface="Georgia"/>
              <a:cs typeface="Georg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890972" y="3829780"/>
            <a:ext cx="73660" cy="135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00" spc="-50">
                <a:solidFill>
                  <a:srgbClr val="2D936B"/>
                </a:solidFill>
                <a:latin typeface="Trebuchet MS"/>
                <a:cs typeface="Trebuchet MS"/>
              </a:rPr>
              <a:t>1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664573" y="2092392"/>
            <a:ext cx="4660900" cy="159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>
                <a:latin typeface="Times New Roman"/>
                <a:cs typeface="Times New Roman"/>
              </a:rPr>
              <a:t>STUDENT</a:t>
            </a:r>
            <a:r>
              <a:rPr dirty="0" sz="1500" spc="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NAME:</a:t>
            </a:r>
            <a:r>
              <a:rPr dirty="0" sz="1500" spc="1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KEERTHANA</a:t>
            </a:r>
            <a:r>
              <a:rPr dirty="0" sz="1500" spc="145">
                <a:latin typeface="Times New Roman"/>
                <a:cs typeface="Times New Roman"/>
              </a:rPr>
              <a:t> </a:t>
            </a:r>
            <a:r>
              <a:rPr dirty="0" sz="1500" spc="-50"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500">
                <a:latin typeface="Times New Roman"/>
                <a:cs typeface="Times New Roman"/>
              </a:rPr>
              <a:t>REGISTER</a:t>
            </a:r>
            <a:r>
              <a:rPr dirty="0" sz="1500" spc="60">
                <a:latin typeface="Times New Roman"/>
                <a:cs typeface="Times New Roman"/>
              </a:rPr>
              <a:t> </a:t>
            </a:r>
            <a:r>
              <a:rPr dirty="0" sz="1500" spc="105">
                <a:latin typeface="Times New Roman"/>
                <a:cs typeface="Times New Roman"/>
              </a:rPr>
              <a:t>NO</a:t>
            </a:r>
            <a:r>
              <a:rPr dirty="0" sz="1500" spc="6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8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NMID:</a:t>
            </a:r>
            <a:r>
              <a:rPr dirty="0" sz="1500" spc="70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asunm287unm287212401940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500">
                <a:latin typeface="Times New Roman"/>
                <a:cs typeface="Times New Roman"/>
              </a:rPr>
              <a:t>DEPARTMENT: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 spc="-30">
                <a:latin typeface="Times New Roman"/>
                <a:cs typeface="Times New Roman"/>
              </a:rPr>
              <a:t>BCA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computer</a:t>
            </a:r>
            <a:r>
              <a:rPr dirty="0" sz="1500" spc="-5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application</a:t>
            </a:r>
            <a:endParaRPr sz="15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spcBef>
                <a:spcPts val="969"/>
              </a:spcBef>
            </a:pPr>
            <a:r>
              <a:rPr dirty="0" sz="1500">
                <a:latin typeface="Times New Roman"/>
                <a:cs typeface="Times New Roman"/>
              </a:rPr>
              <a:t>COLLEGE:</a:t>
            </a:r>
            <a:r>
              <a:rPr dirty="0" sz="1500" spc="105">
                <a:latin typeface="Times New Roman"/>
                <a:cs typeface="Times New Roman"/>
              </a:rPr>
              <a:t> </a:t>
            </a:r>
            <a:r>
              <a:rPr dirty="0" sz="1500" spc="70">
                <a:latin typeface="Times New Roman"/>
                <a:cs typeface="Times New Roman"/>
              </a:rPr>
              <a:t>COLLEGE/</a:t>
            </a:r>
            <a:r>
              <a:rPr dirty="0" sz="1500" spc="114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UNIVERSITY:</a:t>
            </a:r>
            <a:endParaRPr sz="15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spcBef>
                <a:spcPts val="530"/>
              </a:spcBef>
            </a:pPr>
            <a:r>
              <a:rPr dirty="0" sz="1500" spc="-40">
                <a:latin typeface="Times New Roman"/>
                <a:cs typeface="Times New Roman"/>
              </a:rPr>
              <a:t>Sri</a:t>
            </a:r>
            <a:r>
              <a:rPr dirty="0" sz="1500" spc="5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Muthukumaran</a:t>
            </a:r>
            <a:r>
              <a:rPr dirty="0" sz="1500" spc="5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arts</a:t>
            </a:r>
            <a:r>
              <a:rPr dirty="0" sz="1500" spc="5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5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science</a:t>
            </a:r>
            <a:r>
              <a:rPr dirty="0" sz="1500" spc="5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college/</a:t>
            </a:r>
            <a:endParaRPr sz="15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spcBef>
                <a:spcPts val="15"/>
              </a:spcBef>
            </a:pPr>
            <a:r>
              <a:rPr dirty="0" sz="1500" spc="-20">
                <a:latin typeface="Times New Roman"/>
                <a:cs typeface="Times New Roman"/>
              </a:rPr>
              <a:t>Madras</a:t>
            </a:r>
            <a:r>
              <a:rPr dirty="0" sz="1500" spc="-6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University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92611" y="1542335"/>
            <a:ext cx="5997575" cy="0"/>
          </a:xfrm>
          <a:custGeom>
            <a:avLst/>
            <a:gdLst/>
            <a:ahLst/>
            <a:cxnLst/>
            <a:rect l="l" t="t" r="r" b="b"/>
            <a:pathLst>
              <a:path w="5997575" h="0">
                <a:moveTo>
                  <a:pt x="0" y="0"/>
                </a:moveTo>
                <a:lnTo>
                  <a:pt x="5997135" y="0"/>
                </a:lnTo>
              </a:path>
            </a:pathLst>
          </a:custGeom>
          <a:ln w="10120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962887" y="3418641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4" h="291464">
                <a:moveTo>
                  <a:pt x="291464" y="0"/>
                </a:moveTo>
                <a:lnTo>
                  <a:pt x="0" y="0"/>
                </a:lnTo>
                <a:lnTo>
                  <a:pt x="0" y="291464"/>
                </a:lnTo>
                <a:lnTo>
                  <a:pt x="291464" y="291464"/>
                </a:lnTo>
                <a:lnTo>
                  <a:pt x="29146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68747" y="1080849"/>
            <a:ext cx="200660" cy="207010"/>
          </a:xfrm>
          <a:custGeom>
            <a:avLst/>
            <a:gdLst/>
            <a:ahLst/>
            <a:cxnLst/>
            <a:rect l="l" t="t" r="r" b="b"/>
            <a:pathLst>
              <a:path w="200660" h="207009">
                <a:moveTo>
                  <a:pt x="200382" y="0"/>
                </a:moveTo>
                <a:lnTo>
                  <a:pt x="0" y="0"/>
                </a:lnTo>
                <a:lnTo>
                  <a:pt x="0" y="206454"/>
                </a:lnTo>
                <a:lnTo>
                  <a:pt x="200382" y="206454"/>
                </a:lnTo>
                <a:lnTo>
                  <a:pt x="200382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962887" y="3758684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115371" y="0"/>
                </a:moveTo>
                <a:lnTo>
                  <a:pt x="0" y="0"/>
                </a:lnTo>
                <a:lnTo>
                  <a:pt x="0" y="115371"/>
                </a:lnTo>
                <a:lnTo>
                  <a:pt x="115371" y="115371"/>
                </a:lnTo>
                <a:lnTo>
                  <a:pt x="1153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2632" y="4123015"/>
            <a:ext cx="48577" cy="11537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6137" rIns="0" bIns="0" rtlCol="0" vert="horz">
            <a:spAutoFit/>
          </a:bodyPr>
          <a:lstStyle/>
          <a:p>
            <a:pPr marL="1496695">
              <a:lnSpc>
                <a:spcPct val="100000"/>
              </a:lnSpc>
              <a:spcBef>
                <a:spcPts val="125"/>
              </a:spcBef>
            </a:pPr>
            <a:r>
              <a:rPr dirty="0" spc="-10"/>
              <a:t>CONCLUSION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7206321" y="4118006"/>
            <a:ext cx="122555" cy="135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00" spc="-25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406815" y="1706903"/>
            <a:ext cx="5579110" cy="1076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310" indent="-181610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Highlights</a:t>
            </a:r>
            <a:r>
              <a:rPr dirty="0" sz="1150" spc="-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of</a:t>
            </a:r>
            <a:r>
              <a:rPr dirty="0" sz="1150" spc="17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My</a:t>
            </a:r>
            <a:r>
              <a:rPr dirty="0" sz="1150" spc="2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Project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Final</a:t>
            </a:r>
            <a:r>
              <a:rPr dirty="0" sz="1150" spc="-6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Summary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ts val="1360"/>
              </a:lnSpc>
              <a:spcBef>
                <a:spcPts val="10"/>
              </a:spcBef>
              <a:buFont typeface="Courier New"/>
              <a:buChar char="o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Benefits</a:t>
            </a:r>
            <a:r>
              <a:rPr dirty="0" sz="1150" spc="-3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To</a:t>
            </a:r>
            <a:r>
              <a:rPr dirty="0" sz="1150" spc="-1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Society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ts val="1360"/>
              </a:lnSpc>
              <a:buFont typeface="Courier New"/>
              <a:buChar char="o"/>
              <a:tabLst>
                <a:tab pos="194310" algn="l"/>
              </a:tabLst>
            </a:pPr>
            <a:r>
              <a:rPr dirty="0" sz="1150" spc="-20" b="1">
                <a:latin typeface="Times New Roman"/>
                <a:cs typeface="Times New Roman"/>
              </a:rPr>
              <a:t>Future</a:t>
            </a:r>
            <a:r>
              <a:rPr dirty="0" sz="1150" spc="-1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Enhancement-&gt;Scope</a:t>
            </a:r>
            <a:r>
              <a:rPr dirty="0" sz="1150" spc="3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of</a:t>
            </a:r>
            <a:r>
              <a:rPr dirty="0" sz="1150" spc="18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adding new</a:t>
            </a:r>
            <a:r>
              <a:rPr dirty="0" sz="1150" spc="-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features</a:t>
            </a:r>
            <a:r>
              <a:rPr dirty="0" sz="1150" spc="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and</a:t>
            </a:r>
            <a:r>
              <a:rPr dirty="0" sz="1150" spc="-1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improvements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10"/>
              </a:spcBef>
              <a:buFont typeface="Courier New"/>
              <a:buChar char="o"/>
              <a:tabLst>
                <a:tab pos="194310" algn="l"/>
              </a:tabLst>
            </a:pPr>
            <a:r>
              <a:rPr dirty="0" sz="1150" spc="-10" b="1">
                <a:latin typeface="Times New Roman"/>
                <a:cs typeface="Times New Roman"/>
              </a:rPr>
              <a:t>Personal</a:t>
            </a:r>
            <a:r>
              <a:rPr dirty="0" sz="1150" spc="10" b="1">
                <a:latin typeface="Times New Roman"/>
                <a:cs typeface="Times New Roman"/>
              </a:rPr>
              <a:t> </a:t>
            </a:r>
            <a:r>
              <a:rPr dirty="0" sz="1150" spc="-40" b="1">
                <a:latin typeface="Times New Roman"/>
                <a:cs typeface="Times New Roman"/>
              </a:rPr>
              <a:t>Growth-</a:t>
            </a:r>
            <a:r>
              <a:rPr dirty="0" sz="1150" b="1">
                <a:latin typeface="Times New Roman"/>
                <a:cs typeface="Times New Roman"/>
              </a:rPr>
              <a:t>&gt;Skills</a:t>
            </a:r>
            <a:r>
              <a:rPr dirty="0" sz="1150" spc="2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developed(technical+soft</a:t>
            </a:r>
            <a:r>
              <a:rPr dirty="0" sz="1150" spc="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skills)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10"/>
              </a:spcBef>
              <a:buFont typeface="Courier New"/>
              <a:buChar char="o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Closing</a:t>
            </a:r>
            <a:r>
              <a:rPr dirty="0" sz="1150" spc="20" b="1">
                <a:latin typeface="Times New Roman"/>
                <a:cs typeface="Times New Roman"/>
              </a:rPr>
              <a:t> </a:t>
            </a:r>
            <a:r>
              <a:rPr dirty="0" sz="1150" spc="-20" b="1">
                <a:latin typeface="Times New Roman"/>
                <a:cs typeface="Times New Roman"/>
              </a:rPr>
              <a:t>Statement-</a:t>
            </a:r>
            <a:r>
              <a:rPr dirty="0" sz="1150" b="1">
                <a:latin typeface="Times New Roman"/>
                <a:cs typeface="Times New Roman"/>
              </a:rPr>
              <a:t>&gt;Emphasis</a:t>
            </a:r>
            <a:r>
              <a:rPr dirty="0" sz="1150" spc="2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on</a:t>
            </a:r>
            <a:r>
              <a:rPr dirty="0" sz="1150" spc="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the</a:t>
            </a:r>
            <a:r>
              <a:rPr dirty="0" sz="1150" spc="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importance</a:t>
            </a:r>
            <a:r>
              <a:rPr dirty="0" sz="1150" spc="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of</a:t>
            </a:r>
            <a:r>
              <a:rPr dirty="0" sz="1150" spc="21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digital</a:t>
            </a:r>
            <a:r>
              <a:rPr dirty="0" sz="1150" spc="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portfolios</a:t>
            </a:r>
            <a:r>
              <a:rPr dirty="0" sz="1150" spc="2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in</a:t>
            </a:r>
            <a:r>
              <a:rPr dirty="0" sz="1150" spc="5" b="1">
                <a:latin typeface="Times New Roman"/>
                <a:cs typeface="Times New Roman"/>
              </a:rPr>
              <a:t> </a:t>
            </a:r>
            <a:r>
              <a:rPr dirty="0" sz="1150" spc="-25" b="1">
                <a:latin typeface="Times New Roman"/>
                <a:cs typeface="Times New Roman"/>
              </a:rPr>
              <a:t>today’s</a:t>
            </a:r>
            <a:r>
              <a:rPr dirty="0" sz="1150" spc="2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world.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775575" cy="4375150"/>
            <a:chOff x="0" y="0"/>
            <a:chExt cx="7775575" cy="43751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772399" cy="437197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0"/>
              <a:ext cx="7772400" cy="4371975"/>
            </a:xfrm>
            <a:custGeom>
              <a:avLst/>
              <a:gdLst/>
              <a:ahLst/>
              <a:cxnLst/>
              <a:rect l="l" t="t" r="r" b="b"/>
              <a:pathLst>
                <a:path w="7772400" h="4371975">
                  <a:moveTo>
                    <a:pt x="7772399" y="0"/>
                  </a:moveTo>
                  <a:lnTo>
                    <a:pt x="0" y="0"/>
                  </a:lnTo>
                  <a:lnTo>
                    <a:pt x="0" y="4371974"/>
                  </a:lnTo>
                  <a:lnTo>
                    <a:pt x="7772399" y="4371974"/>
                  </a:lnTo>
                  <a:lnTo>
                    <a:pt x="77723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755635" y="9148"/>
              <a:ext cx="3016885" cy="4363085"/>
            </a:xfrm>
            <a:custGeom>
              <a:avLst/>
              <a:gdLst/>
              <a:ahLst/>
              <a:cxnLst/>
              <a:rect l="l" t="t" r="r" b="b"/>
              <a:pathLst>
                <a:path w="3016884" h="4363085">
                  <a:moveTo>
                    <a:pt x="1228545" y="0"/>
                  </a:moveTo>
                  <a:lnTo>
                    <a:pt x="1999057" y="4362823"/>
                  </a:lnTo>
                </a:path>
                <a:path w="3016884" h="4363085">
                  <a:moveTo>
                    <a:pt x="3016764" y="2351933"/>
                  </a:moveTo>
                  <a:lnTo>
                    <a:pt x="0" y="4362825"/>
                  </a:lnTo>
                </a:path>
              </a:pathLst>
            </a:custGeom>
            <a:ln w="6072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5695711" y="0"/>
            <a:ext cx="2077085" cy="4371975"/>
            <a:chOff x="5695711" y="0"/>
            <a:chExt cx="2077085" cy="4371975"/>
          </a:xfrm>
        </p:grpSpPr>
        <p:sp>
          <p:nvSpPr>
            <p:cNvPr id="7" name="object 7" descr=""/>
            <p:cNvSpPr/>
            <p:nvPr/>
          </p:nvSpPr>
          <p:spPr>
            <a:xfrm>
              <a:off x="5853588" y="0"/>
              <a:ext cx="1918970" cy="4371975"/>
            </a:xfrm>
            <a:custGeom>
              <a:avLst/>
              <a:gdLst/>
              <a:ahLst/>
              <a:cxnLst/>
              <a:rect l="l" t="t" r="r" b="b"/>
              <a:pathLst>
                <a:path w="1918970" h="4371975">
                  <a:moveTo>
                    <a:pt x="1918811" y="0"/>
                  </a:moveTo>
                  <a:lnTo>
                    <a:pt x="1303334" y="0"/>
                  </a:lnTo>
                  <a:lnTo>
                    <a:pt x="0" y="4371971"/>
                  </a:lnTo>
                  <a:lnTo>
                    <a:pt x="1918811" y="4371971"/>
                  </a:lnTo>
                  <a:lnTo>
                    <a:pt x="1918811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120764" y="0"/>
              <a:ext cx="1651635" cy="4371975"/>
            </a:xfrm>
            <a:custGeom>
              <a:avLst/>
              <a:gdLst/>
              <a:ahLst/>
              <a:cxnLst/>
              <a:rect l="l" t="t" r="r" b="b"/>
              <a:pathLst>
                <a:path w="1651634" h="4371975">
                  <a:moveTo>
                    <a:pt x="1651392" y="0"/>
                  </a:moveTo>
                  <a:lnTo>
                    <a:pt x="0" y="0"/>
                  </a:lnTo>
                  <a:lnTo>
                    <a:pt x="771005" y="4371971"/>
                  </a:lnTo>
                  <a:lnTo>
                    <a:pt x="1651392" y="4371971"/>
                  </a:lnTo>
                  <a:lnTo>
                    <a:pt x="1651392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695711" y="1943100"/>
              <a:ext cx="2077085" cy="2428875"/>
            </a:xfrm>
            <a:custGeom>
              <a:avLst/>
              <a:gdLst/>
              <a:ahLst/>
              <a:cxnLst/>
              <a:rect l="l" t="t" r="r" b="b"/>
              <a:pathLst>
                <a:path w="2077084" h="2428875">
                  <a:moveTo>
                    <a:pt x="2076688" y="0"/>
                  </a:moveTo>
                  <a:lnTo>
                    <a:pt x="0" y="2428874"/>
                  </a:lnTo>
                  <a:lnTo>
                    <a:pt x="2076688" y="2428874"/>
                  </a:lnTo>
                  <a:lnTo>
                    <a:pt x="2076688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950743" y="0"/>
              <a:ext cx="1821814" cy="4371975"/>
            </a:xfrm>
            <a:custGeom>
              <a:avLst/>
              <a:gdLst/>
              <a:ahLst/>
              <a:cxnLst/>
              <a:rect l="l" t="t" r="r" b="b"/>
              <a:pathLst>
                <a:path w="1821815" h="4371975">
                  <a:moveTo>
                    <a:pt x="1821494" y="0"/>
                  </a:moveTo>
                  <a:lnTo>
                    <a:pt x="0" y="0"/>
                  </a:lnTo>
                  <a:lnTo>
                    <a:pt x="1576420" y="4371971"/>
                  </a:lnTo>
                  <a:lnTo>
                    <a:pt x="1821494" y="4371971"/>
                  </a:lnTo>
                  <a:lnTo>
                    <a:pt x="1821494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946582" y="0"/>
              <a:ext cx="826135" cy="4371975"/>
            </a:xfrm>
            <a:custGeom>
              <a:avLst/>
              <a:gdLst/>
              <a:ahLst/>
              <a:cxnLst/>
              <a:rect l="l" t="t" r="r" b="b"/>
              <a:pathLst>
                <a:path w="826134" h="4371975">
                  <a:moveTo>
                    <a:pt x="825817" y="0"/>
                  </a:moveTo>
                  <a:lnTo>
                    <a:pt x="651829" y="0"/>
                  </a:lnTo>
                  <a:lnTo>
                    <a:pt x="0" y="4371971"/>
                  </a:lnTo>
                  <a:lnTo>
                    <a:pt x="825817" y="4371971"/>
                  </a:lnTo>
                  <a:lnTo>
                    <a:pt x="825817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970871" y="0"/>
              <a:ext cx="801370" cy="4371975"/>
            </a:xfrm>
            <a:custGeom>
              <a:avLst/>
              <a:gdLst/>
              <a:ahLst/>
              <a:cxnLst/>
              <a:rect l="l" t="t" r="r" b="b"/>
              <a:pathLst>
                <a:path w="801370" h="4371975">
                  <a:moveTo>
                    <a:pt x="801366" y="0"/>
                  </a:moveTo>
                  <a:lnTo>
                    <a:pt x="0" y="0"/>
                  </a:lnTo>
                  <a:lnTo>
                    <a:pt x="711255" y="4371971"/>
                  </a:lnTo>
                  <a:lnTo>
                    <a:pt x="801366" y="4371971"/>
                  </a:lnTo>
                  <a:lnTo>
                    <a:pt x="80136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612611" y="2289214"/>
              <a:ext cx="1160145" cy="2082800"/>
            </a:xfrm>
            <a:custGeom>
              <a:avLst/>
              <a:gdLst/>
              <a:ahLst/>
              <a:cxnLst/>
              <a:rect l="l" t="t" r="r" b="b"/>
              <a:pathLst>
                <a:path w="1160145" h="2082800">
                  <a:moveTo>
                    <a:pt x="1159787" y="0"/>
                  </a:moveTo>
                  <a:lnTo>
                    <a:pt x="0" y="2082760"/>
                  </a:lnTo>
                  <a:lnTo>
                    <a:pt x="1159787" y="2082760"/>
                  </a:lnTo>
                  <a:lnTo>
                    <a:pt x="1159787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/>
          <p:nvPr/>
        </p:nvSpPr>
        <p:spPr>
          <a:xfrm>
            <a:off x="0" y="2556391"/>
            <a:ext cx="285750" cy="1816100"/>
          </a:xfrm>
          <a:custGeom>
            <a:avLst/>
            <a:gdLst/>
            <a:ahLst/>
            <a:cxnLst/>
            <a:rect l="l" t="t" r="r" b="b"/>
            <a:pathLst>
              <a:path w="285750" h="1816100">
                <a:moveTo>
                  <a:pt x="0" y="0"/>
                </a:moveTo>
                <a:lnTo>
                  <a:pt x="0" y="1815584"/>
                </a:lnTo>
                <a:lnTo>
                  <a:pt x="285392" y="181558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5962887" y="3418641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4" h="291464">
                <a:moveTo>
                  <a:pt x="291464" y="0"/>
                </a:moveTo>
                <a:lnTo>
                  <a:pt x="0" y="0"/>
                </a:lnTo>
                <a:lnTo>
                  <a:pt x="0" y="291464"/>
                </a:lnTo>
                <a:lnTo>
                  <a:pt x="291464" y="291464"/>
                </a:lnTo>
                <a:lnTo>
                  <a:pt x="29146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4268747" y="1080849"/>
            <a:ext cx="200660" cy="207010"/>
          </a:xfrm>
          <a:custGeom>
            <a:avLst/>
            <a:gdLst/>
            <a:ahLst/>
            <a:cxnLst/>
            <a:rect l="l" t="t" r="r" b="b"/>
            <a:pathLst>
              <a:path w="200660" h="207009">
                <a:moveTo>
                  <a:pt x="200382" y="0"/>
                </a:moveTo>
                <a:lnTo>
                  <a:pt x="0" y="0"/>
                </a:lnTo>
                <a:lnTo>
                  <a:pt x="0" y="206454"/>
                </a:lnTo>
                <a:lnTo>
                  <a:pt x="200382" y="206454"/>
                </a:lnTo>
                <a:lnTo>
                  <a:pt x="200382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5962887" y="3758684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115371" y="0"/>
                </a:moveTo>
                <a:lnTo>
                  <a:pt x="0" y="0"/>
                </a:lnTo>
                <a:lnTo>
                  <a:pt x="0" y="115371"/>
                </a:lnTo>
                <a:lnTo>
                  <a:pt x="115371" y="115371"/>
                </a:lnTo>
                <a:lnTo>
                  <a:pt x="1153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656859" y="71096"/>
            <a:ext cx="2131060" cy="3759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300" spc="225">
                <a:latin typeface="Georgia"/>
                <a:cs typeface="Georgia"/>
              </a:rPr>
              <a:t>P</a:t>
            </a:r>
            <a:r>
              <a:rPr dirty="0" cap="small" sz="2300" spc="225">
                <a:latin typeface="Georgia"/>
                <a:cs typeface="Georgia"/>
              </a:rPr>
              <a:t>roject</a:t>
            </a:r>
            <a:r>
              <a:rPr dirty="0" sz="2300" spc="20">
                <a:latin typeface="Georgia"/>
                <a:cs typeface="Georgia"/>
              </a:rPr>
              <a:t> </a:t>
            </a:r>
            <a:r>
              <a:rPr dirty="0" sz="2300" spc="-55">
                <a:latin typeface="Georgia"/>
                <a:cs typeface="Georgia"/>
              </a:rPr>
              <a:t>T</a:t>
            </a:r>
            <a:r>
              <a:rPr dirty="0" cap="small" sz="2300" spc="-55">
                <a:latin typeface="Georgia"/>
                <a:cs typeface="Georgia"/>
              </a:rPr>
              <a:t>itle</a:t>
            </a:r>
            <a:endParaRPr sz="2300">
              <a:latin typeface="Georgia"/>
              <a:cs typeface="Georgi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84578" y="837001"/>
            <a:ext cx="2095500" cy="2959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>
                <a:solidFill>
                  <a:srgbClr val="252525"/>
                </a:solidFill>
                <a:latin typeface="Arial Black"/>
                <a:cs typeface="Arial Black"/>
              </a:rPr>
              <a:t>student</a:t>
            </a:r>
            <a:r>
              <a:rPr dirty="0" sz="1750" spc="110">
                <a:solidFill>
                  <a:srgbClr val="252525"/>
                </a:solidFill>
                <a:latin typeface="Arial Black"/>
                <a:cs typeface="Arial Black"/>
              </a:rPr>
              <a:t> </a:t>
            </a:r>
            <a:r>
              <a:rPr dirty="0" sz="1750" spc="-10">
                <a:solidFill>
                  <a:srgbClr val="252525"/>
                </a:solidFill>
                <a:latin typeface="Arial Black"/>
                <a:cs typeface="Arial Black"/>
              </a:rPr>
              <a:t>portfolio</a:t>
            </a:r>
            <a:endParaRPr sz="1750">
              <a:latin typeface="Arial Black"/>
              <a:cs typeface="Arial Black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899068" y="3834638"/>
            <a:ext cx="62865" cy="1206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00" spc="-50"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297537" y="4086582"/>
            <a:ext cx="2362200" cy="188595"/>
            <a:chOff x="297537" y="4086582"/>
            <a:chExt cx="2362200" cy="188595"/>
          </a:xfrm>
        </p:grpSpPr>
        <p:pic>
          <p:nvPicPr>
            <p:cNvPr id="22" name="object 2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125" y="4123015"/>
              <a:ext cx="1366242" cy="127515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7537" y="4086582"/>
              <a:ext cx="2362080" cy="1882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775575" cy="4375150"/>
            <a:chOff x="0" y="0"/>
            <a:chExt cx="7775575" cy="43751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772399" cy="437197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18215"/>
              <a:ext cx="7772400" cy="4354195"/>
            </a:xfrm>
            <a:custGeom>
              <a:avLst/>
              <a:gdLst/>
              <a:ahLst/>
              <a:cxnLst/>
              <a:rect l="l" t="t" r="r" b="b"/>
              <a:pathLst>
                <a:path w="7772400" h="4354195">
                  <a:moveTo>
                    <a:pt x="7772399" y="0"/>
                  </a:moveTo>
                  <a:lnTo>
                    <a:pt x="0" y="0"/>
                  </a:lnTo>
                  <a:lnTo>
                    <a:pt x="0" y="4353757"/>
                  </a:lnTo>
                  <a:lnTo>
                    <a:pt x="7772399" y="4353757"/>
                  </a:lnTo>
                  <a:lnTo>
                    <a:pt x="77723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755635" y="9148"/>
              <a:ext cx="3016885" cy="4363085"/>
            </a:xfrm>
            <a:custGeom>
              <a:avLst/>
              <a:gdLst/>
              <a:ahLst/>
              <a:cxnLst/>
              <a:rect l="l" t="t" r="r" b="b"/>
              <a:pathLst>
                <a:path w="3016884" h="4363085">
                  <a:moveTo>
                    <a:pt x="1228545" y="0"/>
                  </a:moveTo>
                  <a:lnTo>
                    <a:pt x="1999057" y="4362823"/>
                  </a:lnTo>
                </a:path>
                <a:path w="3016884" h="4363085">
                  <a:moveTo>
                    <a:pt x="3016764" y="2351933"/>
                  </a:moveTo>
                  <a:lnTo>
                    <a:pt x="0" y="4362825"/>
                  </a:lnTo>
                </a:path>
              </a:pathLst>
            </a:custGeom>
            <a:ln w="6072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853588" y="0"/>
              <a:ext cx="1918970" cy="4371975"/>
            </a:xfrm>
            <a:custGeom>
              <a:avLst/>
              <a:gdLst/>
              <a:ahLst/>
              <a:cxnLst/>
              <a:rect l="l" t="t" r="r" b="b"/>
              <a:pathLst>
                <a:path w="1918970" h="4371975">
                  <a:moveTo>
                    <a:pt x="1918811" y="0"/>
                  </a:moveTo>
                  <a:lnTo>
                    <a:pt x="1303334" y="0"/>
                  </a:lnTo>
                  <a:lnTo>
                    <a:pt x="0" y="4371971"/>
                  </a:lnTo>
                  <a:lnTo>
                    <a:pt x="1918811" y="4371971"/>
                  </a:lnTo>
                  <a:lnTo>
                    <a:pt x="1918811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120764" y="0"/>
              <a:ext cx="1651635" cy="4371975"/>
            </a:xfrm>
            <a:custGeom>
              <a:avLst/>
              <a:gdLst/>
              <a:ahLst/>
              <a:cxnLst/>
              <a:rect l="l" t="t" r="r" b="b"/>
              <a:pathLst>
                <a:path w="1651634" h="4371975">
                  <a:moveTo>
                    <a:pt x="1651392" y="0"/>
                  </a:moveTo>
                  <a:lnTo>
                    <a:pt x="0" y="0"/>
                  </a:lnTo>
                  <a:lnTo>
                    <a:pt x="771005" y="4371971"/>
                  </a:lnTo>
                  <a:lnTo>
                    <a:pt x="1651392" y="4371971"/>
                  </a:lnTo>
                  <a:lnTo>
                    <a:pt x="1651392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695711" y="1943099"/>
              <a:ext cx="2077085" cy="2428875"/>
            </a:xfrm>
            <a:custGeom>
              <a:avLst/>
              <a:gdLst/>
              <a:ahLst/>
              <a:cxnLst/>
              <a:rect l="l" t="t" r="r" b="b"/>
              <a:pathLst>
                <a:path w="2077084" h="2428875">
                  <a:moveTo>
                    <a:pt x="2076688" y="0"/>
                  </a:moveTo>
                  <a:lnTo>
                    <a:pt x="0" y="2428874"/>
                  </a:lnTo>
                  <a:lnTo>
                    <a:pt x="2076688" y="2428874"/>
                  </a:lnTo>
                  <a:lnTo>
                    <a:pt x="2076688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950743" y="0"/>
              <a:ext cx="1821814" cy="4371975"/>
            </a:xfrm>
            <a:custGeom>
              <a:avLst/>
              <a:gdLst/>
              <a:ahLst/>
              <a:cxnLst/>
              <a:rect l="l" t="t" r="r" b="b"/>
              <a:pathLst>
                <a:path w="1821815" h="4371975">
                  <a:moveTo>
                    <a:pt x="1821494" y="0"/>
                  </a:moveTo>
                  <a:lnTo>
                    <a:pt x="0" y="0"/>
                  </a:lnTo>
                  <a:lnTo>
                    <a:pt x="1576420" y="4371971"/>
                  </a:lnTo>
                  <a:lnTo>
                    <a:pt x="1821494" y="4371971"/>
                  </a:lnTo>
                  <a:lnTo>
                    <a:pt x="1821494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946582" y="0"/>
              <a:ext cx="826135" cy="4371975"/>
            </a:xfrm>
            <a:custGeom>
              <a:avLst/>
              <a:gdLst/>
              <a:ahLst/>
              <a:cxnLst/>
              <a:rect l="l" t="t" r="r" b="b"/>
              <a:pathLst>
                <a:path w="826134" h="4371975">
                  <a:moveTo>
                    <a:pt x="825817" y="0"/>
                  </a:moveTo>
                  <a:lnTo>
                    <a:pt x="651829" y="0"/>
                  </a:lnTo>
                  <a:lnTo>
                    <a:pt x="0" y="4371971"/>
                  </a:lnTo>
                  <a:lnTo>
                    <a:pt x="825817" y="4371971"/>
                  </a:lnTo>
                  <a:lnTo>
                    <a:pt x="825817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970871" y="0"/>
              <a:ext cx="801370" cy="4371975"/>
            </a:xfrm>
            <a:custGeom>
              <a:avLst/>
              <a:gdLst/>
              <a:ahLst/>
              <a:cxnLst/>
              <a:rect l="l" t="t" r="r" b="b"/>
              <a:pathLst>
                <a:path w="801370" h="4371975">
                  <a:moveTo>
                    <a:pt x="801366" y="0"/>
                  </a:moveTo>
                  <a:lnTo>
                    <a:pt x="0" y="0"/>
                  </a:lnTo>
                  <a:lnTo>
                    <a:pt x="711255" y="4371971"/>
                  </a:lnTo>
                  <a:lnTo>
                    <a:pt x="801366" y="4371971"/>
                  </a:lnTo>
                  <a:lnTo>
                    <a:pt x="80136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612611" y="2289214"/>
              <a:ext cx="1160145" cy="2082800"/>
            </a:xfrm>
            <a:custGeom>
              <a:avLst/>
              <a:gdLst/>
              <a:ahLst/>
              <a:cxnLst/>
              <a:rect l="l" t="t" r="r" b="b"/>
              <a:pathLst>
                <a:path w="1160145" h="2082800">
                  <a:moveTo>
                    <a:pt x="1159787" y="0"/>
                  </a:moveTo>
                  <a:lnTo>
                    <a:pt x="0" y="2082760"/>
                  </a:lnTo>
                  <a:lnTo>
                    <a:pt x="1159787" y="2082760"/>
                  </a:lnTo>
                  <a:lnTo>
                    <a:pt x="1159787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2556391"/>
              <a:ext cx="285750" cy="1816100"/>
            </a:xfrm>
            <a:custGeom>
              <a:avLst/>
              <a:gdLst/>
              <a:ahLst/>
              <a:cxnLst/>
              <a:rect l="l" t="t" r="r" b="b"/>
              <a:pathLst>
                <a:path w="285750" h="1816100">
                  <a:moveTo>
                    <a:pt x="0" y="0"/>
                  </a:moveTo>
                  <a:lnTo>
                    <a:pt x="0" y="1815584"/>
                  </a:lnTo>
                  <a:lnTo>
                    <a:pt x="285392" y="1815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480107" y="4139921"/>
            <a:ext cx="1125220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700" spc="43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7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700" spc="-5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7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70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30360" y="285392"/>
            <a:ext cx="7402195" cy="4068445"/>
            <a:chOff x="30360" y="285392"/>
            <a:chExt cx="7402195" cy="4068445"/>
          </a:xfrm>
        </p:grpSpPr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3800" y="285392"/>
              <a:ext cx="230743" cy="230743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7019448" y="3576518"/>
              <a:ext cx="413384" cy="413384"/>
            </a:xfrm>
            <a:custGeom>
              <a:avLst/>
              <a:gdLst/>
              <a:ahLst/>
              <a:cxnLst/>
              <a:rect l="l" t="t" r="r" b="b"/>
              <a:pathLst>
                <a:path w="413384" h="413385">
                  <a:moveTo>
                    <a:pt x="206454" y="0"/>
                  </a:moveTo>
                  <a:lnTo>
                    <a:pt x="146865" y="8743"/>
                  </a:lnTo>
                  <a:lnTo>
                    <a:pt x="94078" y="33259"/>
                  </a:lnTo>
                  <a:lnTo>
                    <a:pt x="50682" y="71004"/>
                  </a:lnTo>
                  <a:lnTo>
                    <a:pt x="19188" y="119419"/>
                  </a:lnTo>
                  <a:lnTo>
                    <a:pt x="2266" y="175947"/>
                  </a:lnTo>
                  <a:lnTo>
                    <a:pt x="0" y="206454"/>
                  </a:lnTo>
                  <a:lnTo>
                    <a:pt x="2266" y="236961"/>
                  </a:lnTo>
                  <a:lnTo>
                    <a:pt x="19188" y="293489"/>
                  </a:lnTo>
                  <a:lnTo>
                    <a:pt x="50682" y="341904"/>
                  </a:lnTo>
                  <a:lnTo>
                    <a:pt x="94078" y="379649"/>
                  </a:lnTo>
                  <a:lnTo>
                    <a:pt x="146865" y="404164"/>
                  </a:lnTo>
                  <a:lnTo>
                    <a:pt x="206454" y="412908"/>
                  </a:lnTo>
                  <a:lnTo>
                    <a:pt x="236977" y="410666"/>
                  </a:lnTo>
                  <a:lnTo>
                    <a:pt x="293489" y="393720"/>
                  </a:lnTo>
                  <a:lnTo>
                    <a:pt x="341904" y="362266"/>
                  </a:lnTo>
                  <a:lnTo>
                    <a:pt x="379633" y="318870"/>
                  </a:lnTo>
                  <a:lnTo>
                    <a:pt x="404164" y="266083"/>
                  </a:lnTo>
                  <a:lnTo>
                    <a:pt x="412908" y="206454"/>
                  </a:lnTo>
                  <a:lnTo>
                    <a:pt x="410641" y="175947"/>
                  </a:lnTo>
                  <a:lnTo>
                    <a:pt x="393720" y="119419"/>
                  </a:lnTo>
                  <a:lnTo>
                    <a:pt x="362226" y="71004"/>
                  </a:lnTo>
                  <a:lnTo>
                    <a:pt x="318830" y="33259"/>
                  </a:lnTo>
                  <a:lnTo>
                    <a:pt x="266042" y="8743"/>
                  </a:lnTo>
                  <a:lnTo>
                    <a:pt x="206454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2994" y="3910488"/>
              <a:ext cx="157876" cy="157876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7537" y="4086582"/>
              <a:ext cx="2362080" cy="188237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360" y="2434946"/>
              <a:ext cx="1105138" cy="1918811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28129" y="299005"/>
            <a:ext cx="1390015" cy="41211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-10"/>
              <a:t>AGENDA</a:t>
            </a:r>
            <a:endParaRPr sz="2500"/>
          </a:p>
        </p:txBody>
      </p:sp>
      <p:sp>
        <p:nvSpPr>
          <p:cNvPr id="22" name="object 22" descr=""/>
          <p:cNvSpPr txBox="1"/>
          <p:nvPr/>
        </p:nvSpPr>
        <p:spPr>
          <a:xfrm>
            <a:off x="6899068" y="3834638"/>
            <a:ext cx="62865" cy="1206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00" spc="-50">
                <a:latin typeface="Times New Roman"/>
                <a:cs typeface="Times New Roman"/>
              </a:rPr>
              <a:t>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646788" y="949175"/>
            <a:ext cx="2728595" cy="24720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81610" indent="-169545">
              <a:lnSpc>
                <a:spcPct val="100000"/>
              </a:lnSpc>
              <a:spcBef>
                <a:spcPts val="120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1750" spc="9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175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50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1750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175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10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1750" spc="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175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55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175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750" spc="-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175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55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dirty="0" sz="1750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1750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750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175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55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1750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750" spc="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175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55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175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750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175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5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175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55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1750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 spc="-2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1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772400" cy="4371975"/>
            <a:chOff x="0" y="0"/>
            <a:chExt cx="7772400" cy="43719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2696" y="2009894"/>
              <a:ext cx="479702" cy="38861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892611" y="1542335"/>
              <a:ext cx="5997575" cy="0"/>
            </a:xfrm>
            <a:custGeom>
              <a:avLst/>
              <a:gdLst/>
              <a:ahLst/>
              <a:cxnLst/>
              <a:rect l="l" t="t" r="r" b="b"/>
              <a:pathLst>
                <a:path w="5997575" h="0">
                  <a:moveTo>
                    <a:pt x="0" y="0"/>
                  </a:moveTo>
                  <a:lnTo>
                    <a:pt x="5997135" y="0"/>
                  </a:lnTo>
                </a:path>
              </a:pathLst>
            </a:custGeom>
            <a:ln w="1012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009894"/>
            <a:ext cx="485774" cy="388619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5962887" y="3418641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4" h="291464">
                <a:moveTo>
                  <a:pt x="291464" y="0"/>
                </a:moveTo>
                <a:lnTo>
                  <a:pt x="0" y="0"/>
                </a:lnTo>
                <a:lnTo>
                  <a:pt x="0" y="291464"/>
                </a:lnTo>
                <a:lnTo>
                  <a:pt x="291464" y="291464"/>
                </a:lnTo>
                <a:lnTo>
                  <a:pt x="29146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5094565" y="1870233"/>
            <a:ext cx="1761489" cy="2077085"/>
            <a:chOff x="5094565" y="1870233"/>
            <a:chExt cx="1761489" cy="2077085"/>
          </a:xfrm>
        </p:grpSpPr>
        <p:sp>
          <p:nvSpPr>
            <p:cNvPr id="8" name="object 8" descr=""/>
            <p:cNvSpPr/>
            <p:nvPr/>
          </p:nvSpPr>
          <p:spPr>
            <a:xfrm>
              <a:off x="5962888" y="3758683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70" h="115570">
                  <a:moveTo>
                    <a:pt x="115371" y="0"/>
                  </a:moveTo>
                  <a:lnTo>
                    <a:pt x="0" y="0"/>
                  </a:lnTo>
                  <a:lnTo>
                    <a:pt x="0" y="115371"/>
                  </a:lnTo>
                  <a:lnTo>
                    <a:pt x="115371" y="115371"/>
                  </a:lnTo>
                  <a:lnTo>
                    <a:pt x="11537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4565" y="1870233"/>
              <a:ext cx="1760934" cy="2076688"/>
            </a:xfrm>
            <a:prstGeom prst="rect">
              <a:avLst/>
            </a:prstGeom>
          </p:spPr>
        </p:pic>
      </p:grpSp>
      <p:sp>
        <p:nvSpPr>
          <p:cNvPr id="10" name="object 10" descr=""/>
          <p:cNvSpPr/>
          <p:nvPr/>
        </p:nvSpPr>
        <p:spPr>
          <a:xfrm>
            <a:off x="5246370" y="777240"/>
            <a:ext cx="437515" cy="388620"/>
          </a:xfrm>
          <a:custGeom>
            <a:avLst/>
            <a:gdLst/>
            <a:ahLst/>
            <a:cxnLst/>
            <a:rect l="l" t="t" r="r" b="b"/>
            <a:pathLst>
              <a:path w="437514" h="388619">
                <a:moveTo>
                  <a:pt x="437197" y="0"/>
                </a:moveTo>
                <a:lnTo>
                  <a:pt x="0" y="0"/>
                </a:lnTo>
                <a:lnTo>
                  <a:pt x="0" y="388619"/>
                </a:lnTo>
                <a:lnTo>
                  <a:pt x="437197" y="388619"/>
                </a:lnTo>
                <a:lnTo>
                  <a:pt x="437197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2920571" y="509143"/>
            <a:ext cx="2499360" cy="2952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 spc="85" b="1">
                <a:solidFill>
                  <a:srgbClr val="252525"/>
                </a:solidFill>
                <a:latin typeface="Georgia"/>
                <a:cs typeface="Georgia"/>
              </a:rPr>
              <a:t>P</a:t>
            </a:r>
            <a:r>
              <a:rPr dirty="0" cap="small" sz="1750" spc="85" b="1">
                <a:solidFill>
                  <a:srgbClr val="252525"/>
                </a:solidFill>
                <a:latin typeface="Georgia"/>
                <a:cs typeface="Georgia"/>
              </a:rPr>
              <a:t>roblem</a:t>
            </a:r>
            <a:r>
              <a:rPr dirty="0" sz="1750" spc="-15" b="1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1750" spc="25" b="1">
                <a:solidFill>
                  <a:srgbClr val="252525"/>
                </a:solidFill>
                <a:latin typeface="Georgia"/>
                <a:cs typeface="Georgia"/>
              </a:rPr>
              <a:t>S</a:t>
            </a:r>
            <a:r>
              <a:rPr dirty="0" cap="small" sz="1750" spc="25" b="1">
                <a:solidFill>
                  <a:srgbClr val="252525"/>
                </a:solidFill>
                <a:latin typeface="Georgia"/>
                <a:cs typeface="Georgia"/>
              </a:rPr>
              <a:t>tatement</a:t>
            </a:r>
            <a:endParaRPr sz="175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716658" y="782554"/>
            <a:ext cx="3916679" cy="7239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2540">
              <a:lnSpc>
                <a:spcPct val="99500"/>
              </a:lnSpc>
              <a:spcBef>
                <a:spcPts val="105"/>
              </a:spcBef>
            </a:pPr>
            <a:r>
              <a:rPr dirty="0" sz="1150" spc="-50">
                <a:solidFill>
                  <a:srgbClr val="252525"/>
                </a:solidFill>
                <a:latin typeface="Trebuchet MS"/>
                <a:cs typeface="Trebuchet MS"/>
              </a:rPr>
              <a:t>In</a:t>
            </a:r>
            <a:r>
              <a:rPr dirty="0" sz="1150" spc="-114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110">
                <a:solidFill>
                  <a:srgbClr val="252525"/>
                </a:solidFill>
                <a:latin typeface="Trebuchet MS"/>
                <a:cs typeface="Trebuchet MS"/>
              </a:rPr>
              <a:t>Today’s</a:t>
            </a:r>
            <a:r>
              <a:rPr dirty="0" sz="1150" spc="-7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95">
                <a:solidFill>
                  <a:srgbClr val="252525"/>
                </a:solidFill>
                <a:latin typeface="Trebuchet MS"/>
                <a:cs typeface="Trebuchet MS"/>
              </a:rPr>
              <a:t>competitive</a:t>
            </a:r>
            <a:r>
              <a:rPr dirty="0" sz="1150" spc="-7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85">
                <a:solidFill>
                  <a:srgbClr val="252525"/>
                </a:solidFill>
                <a:latin typeface="Trebuchet MS"/>
                <a:cs typeface="Trebuchet MS"/>
              </a:rPr>
              <a:t>environment,students</a:t>
            </a:r>
            <a:r>
              <a:rPr dirty="0" sz="1150" spc="-6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75">
                <a:solidFill>
                  <a:srgbClr val="252525"/>
                </a:solidFill>
                <a:latin typeface="Trebuchet MS"/>
                <a:cs typeface="Trebuchet MS"/>
              </a:rPr>
              <a:t>need</a:t>
            </a:r>
            <a:r>
              <a:rPr dirty="0" sz="1150" spc="-12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5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dirty="0" sz="1150" spc="-8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95">
                <a:solidFill>
                  <a:srgbClr val="252525"/>
                </a:solidFill>
                <a:latin typeface="Trebuchet MS"/>
                <a:cs typeface="Trebuchet MS"/>
              </a:rPr>
              <a:t>platform</a:t>
            </a:r>
            <a:r>
              <a:rPr dirty="0" sz="1150" spc="-15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25">
                <a:solidFill>
                  <a:srgbClr val="252525"/>
                </a:solidFill>
                <a:latin typeface="Trebuchet MS"/>
                <a:cs typeface="Trebuchet MS"/>
              </a:rPr>
              <a:t>to </a:t>
            </a:r>
            <a:r>
              <a:rPr dirty="0" sz="1150" spc="-85">
                <a:solidFill>
                  <a:srgbClr val="252525"/>
                </a:solidFill>
                <a:latin typeface="Trebuchet MS"/>
                <a:cs typeface="Trebuchet MS"/>
              </a:rPr>
              <a:t>demonstrate</a:t>
            </a:r>
            <a:r>
              <a:rPr dirty="0" sz="1150" spc="-1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90">
                <a:solidFill>
                  <a:srgbClr val="252525"/>
                </a:solidFill>
                <a:latin typeface="Trebuchet MS"/>
                <a:cs typeface="Trebuchet MS"/>
              </a:rPr>
              <a:t>their</a:t>
            </a:r>
            <a:r>
              <a:rPr dirty="0" sz="1150" spc="-8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90">
                <a:solidFill>
                  <a:srgbClr val="252525"/>
                </a:solidFill>
                <a:latin typeface="Trebuchet MS"/>
                <a:cs typeface="Trebuchet MS"/>
              </a:rPr>
              <a:t>skills,creativity,and</a:t>
            </a:r>
            <a:r>
              <a:rPr dirty="0" sz="1150" spc="-7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75">
                <a:solidFill>
                  <a:srgbClr val="252525"/>
                </a:solidFill>
                <a:latin typeface="Trebuchet MS"/>
                <a:cs typeface="Trebuchet MS"/>
              </a:rPr>
              <a:t>achievements</a:t>
            </a:r>
            <a:r>
              <a:rPr dirty="0" sz="1150" spc="-1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80">
                <a:solidFill>
                  <a:srgbClr val="252525"/>
                </a:solidFill>
                <a:latin typeface="Trebuchet MS"/>
                <a:cs typeface="Trebuchet MS"/>
              </a:rPr>
              <a:t>beyond</a:t>
            </a:r>
            <a:r>
              <a:rPr dirty="0" sz="1150" spc="-4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55">
                <a:solidFill>
                  <a:srgbClr val="252525"/>
                </a:solidFill>
                <a:latin typeface="Trebuchet MS"/>
                <a:cs typeface="Trebuchet MS"/>
              </a:rPr>
              <a:t>grades.A </a:t>
            </a:r>
            <a:r>
              <a:rPr dirty="0" sz="1150" spc="-90">
                <a:solidFill>
                  <a:srgbClr val="252525"/>
                </a:solidFill>
                <a:latin typeface="Trebuchet MS"/>
                <a:cs typeface="Trebuchet MS"/>
              </a:rPr>
              <a:t>portfolio</a:t>
            </a:r>
            <a:r>
              <a:rPr dirty="0" sz="1150" spc="-12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55">
                <a:solidFill>
                  <a:srgbClr val="252525"/>
                </a:solidFill>
                <a:latin typeface="Trebuchet MS"/>
                <a:cs typeface="Trebuchet MS"/>
              </a:rPr>
              <a:t>helps</a:t>
            </a:r>
            <a:r>
              <a:rPr dirty="0" sz="1150" spc="-15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90">
                <a:solidFill>
                  <a:srgbClr val="252525"/>
                </a:solidFill>
                <a:latin typeface="Trebuchet MS"/>
                <a:cs typeface="Trebuchet MS"/>
              </a:rPr>
              <a:t>bridge</a:t>
            </a:r>
            <a:r>
              <a:rPr dirty="0" sz="1150" spc="-10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60">
                <a:solidFill>
                  <a:srgbClr val="252525"/>
                </a:solidFill>
                <a:latin typeface="Trebuchet MS"/>
                <a:cs typeface="Trebuchet MS"/>
              </a:rPr>
              <a:t>this</a:t>
            </a:r>
            <a:r>
              <a:rPr dirty="0" sz="1150" spc="-15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70">
                <a:solidFill>
                  <a:srgbClr val="252525"/>
                </a:solidFill>
                <a:latin typeface="Trebuchet MS"/>
                <a:cs typeface="Trebuchet MS"/>
              </a:rPr>
              <a:t>gap</a:t>
            </a:r>
            <a:r>
              <a:rPr dirty="0" sz="1150" spc="-8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110">
                <a:solidFill>
                  <a:srgbClr val="252525"/>
                </a:solidFill>
                <a:latin typeface="Trebuchet MS"/>
                <a:cs typeface="Trebuchet MS"/>
              </a:rPr>
              <a:t>by</a:t>
            </a:r>
            <a:r>
              <a:rPr dirty="0" sz="1150" spc="-114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85">
                <a:solidFill>
                  <a:srgbClr val="252525"/>
                </a:solidFill>
                <a:latin typeface="Trebuchet MS"/>
                <a:cs typeface="Trebuchet MS"/>
              </a:rPr>
              <a:t>providing</a:t>
            </a:r>
            <a:r>
              <a:rPr dirty="0" sz="1150" spc="-10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80">
                <a:solidFill>
                  <a:srgbClr val="252525"/>
                </a:solidFill>
                <a:latin typeface="Trebuchet MS"/>
                <a:cs typeface="Trebuchet MS"/>
              </a:rPr>
              <a:t>evidence</a:t>
            </a:r>
            <a:r>
              <a:rPr dirty="0" sz="1150" spc="-15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85">
                <a:solidFill>
                  <a:srgbClr val="252525"/>
                </a:solidFill>
                <a:latin typeface="Trebuchet MS"/>
                <a:cs typeface="Trebuchet MS"/>
              </a:rPr>
              <a:t>of</a:t>
            </a:r>
            <a:r>
              <a:rPr dirty="0" sz="1150" spc="-10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85">
                <a:solidFill>
                  <a:srgbClr val="252525"/>
                </a:solidFill>
                <a:latin typeface="Trebuchet MS"/>
                <a:cs typeface="Trebuchet MS"/>
              </a:rPr>
              <a:t>learning</a:t>
            </a:r>
            <a:r>
              <a:rPr dirty="0" sz="1150" spc="-10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25">
                <a:solidFill>
                  <a:srgbClr val="252525"/>
                </a:solidFill>
                <a:latin typeface="Trebuchet MS"/>
                <a:cs typeface="Trebuchet MS"/>
              </a:rPr>
              <a:t>and </a:t>
            </a:r>
            <a:r>
              <a:rPr dirty="0" sz="1150" spc="-10">
                <a:solidFill>
                  <a:srgbClr val="252525"/>
                </a:solidFill>
                <a:latin typeface="Trebuchet MS"/>
                <a:cs typeface="Trebuchet MS"/>
              </a:rPr>
              <a:t>accomplishments.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899068" y="3834638"/>
            <a:ext cx="62865" cy="1206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00" spc="-50">
                <a:latin typeface="Times New Roman"/>
                <a:cs typeface="Times New Roman"/>
              </a:rPr>
              <a:t>4</a:t>
            </a:r>
            <a:endParaRPr sz="600">
              <a:latin typeface="Times New Roman"/>
              <a:cs typeface="Times New Roman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1125" y="4123015"/>
            <a:ext cx="1366242" cy="1275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92611" y="1542335"/>
            <a:ext cx="5997575" cy="0"/>
          </a:xfrm>
          <a:custGeom>
            <a:avLst/>
            <a:gdLst/>
            <a:ahLst/>
            <a:cxnLst/>
            <a:rect l="l" t="t" r="r" b="b"/>
            <a:pathLst>
              <a:path w="5997575" h="0">
                <a:moveTo>
                  <a:pt x="0" y="0"/>
                </a:moveTo>
                <a:lnTo>
                  <a:pt x="5997135" y="0"/>
                </a:lnTo>
              </a:path>
            </a:pathLst>
          </a:custGeom>
          <a:ln w="10120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962887" y="3418641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4" h="291464">
                <a:moveTo>
                  <a:pt x="291464" y="0"/>
                </a:moveTo>
                <a:lnTo>
                  <a:pt x="0" y="0"/>
                </a:lnTo>
                <a:lnTo>
                  <a:pt x="0" y="291464"/>
                </a:lnTo>
                <a:lnTo>
                  <a:pt x="291464" y="291464"/>
                </a:lnTo>
                <a:lnTo>
                  <a:pt x="29146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5519618" y="1688068"/>
            <a:ext cx="2252980" cy="2428875"/>
            <a:chOff x="5519618" y="1688068"/>
            <a:chExt cx="2252980" cy="2428875"/>
          </a:xfrm>
        </p:grpSpPr>
        <p:sp>
          <p:nvSpPr>
            <p:cNvPr id="5" name="object 5" descr=""/>
            <p:cNvSpPr/>
            <p:nvPr/>
          </p:nvSpPr>
          <p:spPr>
            <a:xfrm>
              <a:off x="5962888" y="3758683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70" h="115570">
                  <a:moveTo>
                    <a:pt x="115371" y="0"/>
                  </a:moveTo>
                  <a:lnTo>
                    <a:pt x="0" y="0"/>
                  </a:lnTo>
                  <a:lnTo>
                    <a:pt x="0" y="115371"/>
                  </a:lnTo>
                  <a:lnTo>
                    <a:pt x="115371" y="115371"/>
                  </a:lnTo>
                  <a:lnTo>
                    <a:pt x="11537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19618" y="1688068"/>
              <a:ext cx="2252781" cy="2428874"/>
            </a:xfrm>
            <a:prstGeom prst="rect">
              <a:avLst/>
            </a:prstGeom>
          </p:spPr>
        </p:pic>
      </p:grpSp>
      <p:sp>
        <p:nvSpPr>
          <p:cNvPr id="7" name="object 7" descr=""/>
          <p:cNvSpPr/>
          <p:nvPr/>
        </p:nvSpPr>
        <p:spPr>
          <a:xfrm>
            <a:off x="4268747" y="1080849"/>
            <a:ext cx="200660" cy="207010"/>
          </a:xfrm>
          <a:custGeom>
            <a:avLst/>
            <a:gdLst/>
            <a:ahLst/>
            <a:cxnLst/>
            <a:rect l="l" t="t" r="r" b="b"/>
            <a:pathLst>
              <a:path w="200660" h="207009">
                <a:moveTo>
                  <a:pt x="200382" y="0"/>
                </a:moveTo>
                <a:lnTo>
                  <a:pt x="0" y="0"/>
                </a:lnTo>
                <a:lnTo>
                  <a:pt x="0" y="206454"/>
                </a:lnTo>
                <a:lnTo>
                  <a:pt x="200382" y="206454"/>
                </a:lnTo>
                <a:lnTo>
                  <a:pt x="200382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85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204">
                <a:latin typeface="Georgia"/>
                <a:cs typeface="Georgia"/>
              </a:rPr>
              <a:t>Project</a:t>
            </a:r>
            <a:r>
              <a:rPr dirty="0" sz="2500" spc="60">
                <a:latin typeface="Georgia"/>
                <a:cs typeface="Georgia"/>
              </a:rPr>
              <a:t> </a:t>
            </a:r>
            <a:r>
              <a:rPr dirty="0" sz="2500" spc="155">
                <a:latin typeface="Georgia"/>
                <a:cs typeface="Georgia"/>
              </a:rPr>
              <a:t>Overview</a:t>
            </a:r>
            <a:endParaRPr sz="2500">
              <a:latin typeface="Georgia"/>
              <a:cs typeface="Georg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899068" y="3834638"/>
            <a:ext cx="62865" cy="1206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00" spc="-50">
                <a:latin typeface="Times New Roman"/>
                <a:cs typeface="Times New Roman"/>
              </a:rPr>
              <a:t>5</a:t>
            </a:r>
            <a:endParaRPr sz="600">
              <a:latin typeface="Times New Roman"/>
              <a:cs typeface="Times New Roman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125" y="4123015"/>
            <a:ext cx="1366242" cy="127515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358238" y="2053503"/>
            <a:ext cx="5504180" cy="8997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9870" indent="-21717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29870" algn="l"/>
              </a:tabLst>
            </a:pPr>
            <a:r>
              <a:rPr dirty="0" sz="1150" b="1">
                <a:latin typeface="Georgia"/>
                <a:cs typeface="Georgia"/>
              </a:rPr>
              <a:t>B</a:t>
            </a:r>
            <a:r>
              <a:rPr dirty="0" cap="small" sz="1150" b="1">
                <a:latin typeface="Georgia"/>
                <a:cs typeface="Georgia"/>
              </a:rPr>
              <a:t>reif</a:t>
            </a:r>
            <a:r>
              <a:rPr dirty="0" sz="1150" spc="45" b="1">
                <a:latin typeface="Georgia"/>
                <a:cs typeface="Georgia"/>
              </a:rPr>
              <a:t> S</a:t>
            </a:r>
            <a:r>
              <a:rPr dirty="0" cap="small" sz="1150" spc="45" b="1">
                <a:latin typeface="Georgia"/>
                <a:cs typeface="Georgia"/>
              </a:rPr>
              <a:t>ummary</a:t>
            </a:r>
            <a:r>
              <a:rPr dirty="0" sz="1150" spc="15" b="1">
                <a:latin typeface="Georgia"/>
                <a:cs typeface="Georgia"/>
              </a:rPr>
              <a:t> </a:t>
            </a:r>
            <a:r>
              <a:rPr dirty="0" sz="1150" spc="70" b="1">
                <a:latin typeface="Georgia"/>
                <a:cs typeface="Georgia"/>
              </a:rPr>
              <a:t>O</a:t>
            </a:r>
            <a:r>
              <a:rPr dirty="0" cap="small" sz="1150" spc="70" b="1">
                <a:latin typeface="Georgia"/>
                <a:cs typeface="Georgia"/>
              </a:rPr>
              <a:t>f</a:t>
            </a:r>
            <a:r>
              <a:rPr dirty="0" sz="1150" spc="10" b="1">
                <a:latin typeface="Georgia"/>
                <a:cs typeface="Georgia"/>
              </a:rPr>
              <a:t> </a:t>
            </a:r>
            <a:r>
              <a:rPr dirty="0" sz="1150" b="1">
                <a:latin typeface="Georgia"/>
                <a:cs typeface="Georgia"/>
              </a:rPr>
              <a:t>M</a:t>
            </a:r>
            <a:r>
              <a:rPr dirty="0" cap="small" sz="1150" b="1">
                <a:latin typeface="Georgia"/>
                <a:cs typeface="Georgia"/>
              </a:rPr>
              <a:t>y</a:t>
            </a:r>
            <a:r>
              <a:rPr dirty="0" sz="1150" spc="75" b="1">
                <a:latin typeface="Georgia"/>
                <a:cs typeface="Georgia"/>
              </a:rPr>
              <a:t> </a:t>
            </a:r>
            <a:r>
              <a:rPr dirty="0" sz="1150" spc="60" b="1">
                <a:latin typeface="Georgia"/>
                <a:cs typeface="Georgia"/>
              </a:rPr>
              <a:t>P</a:t>
            </a:r>
            <a:r>
              <a:rPr dirty="0" cap="small" sz="1150" spc="60" b="1">
                <a:latin typeface="Georgia"/>
                <a:cs typeface="Georgia"/>
              </a:rPr>
              <a:t>roject</a:t>
            </a:r>
            <a:endParaRPr sz="1150">
              <a:latin typeface="Georgia"/>
              <a:cs typeface="Georgia"/>
            </a:endParaRPr>
          </a:p>
          <a:p>
            <a:pPr marL="229870" indent="-2171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29870" algn="l"/>
              </a:tabLst>
            </a:pPr>
            <a:r>
              <a:rPr dirty="0" sz="1150" b="1">
                <a:latin typeface="Georgia"/>
                <a:cs typeface="Georgia"/>
              </a:rPr>
              <a:t>M</a:t>
            </a:r>
            <a:r>
              <a:rPr dirty="0" cap="small" sz="1150" b="1">
                <a:latin typeface="Georgia"/>
                <a:cs typeface="Georgia"/>
              </a:rPr>
              <a:t>y</a:t>
            </a:r>
            <a:r>
              <a:rPr dirty="0" sz="1150" spc="15" b="1">
                <a:latin typeface="Georgia"/>
                <a:cs typeface="Georgia"/>
              </a:rPr>
              <a:t> </a:t>
            </a:r>
            <a:r>
              <a:rPr dirty="0" sz="1150" spc="45" b="1">
                <a:latin typeface="Georgia"/>
                <a:cs typeface="Georgia"/>
              </a:rPr>
              <a:t>P</a:t>
            </a:r>
            <a:r>
              <a:rPr dirty="0" cap="small" sz="1150" spc="45" b="1">
                <a:latin typeface="Georgia"/>
                <a:cs typeface="Georgia"/>
              </a:rPr>
              <a:t>ortfolio</a:t>
            </a:r>
            <a:r>
              <a:rPr dirty="0" sz="1150" spc="-10" b="1">
                <a:latin typeface="Georgia"/>
                <a:cs typeface="Georgia"/>
              </a:rPr>
              <a:t> </a:t>
            </a:r>
            <a:r>
              <a:rPr dirty="0" cap="small" sz="1150" spc="45" b="1">
                <a:latin typeface="Georgia"/>
                <a:cs typeface="Georgia"/>
              </a:rPr>
              <a:t>contain</a:t>
            </a:r>
            <a:r>
              <a:rPr dirty="0" sz="1150" spc="45" b="1">
                <a:latin typeface="Georgia"/>
                <a:cs typeface="Georgia"/>
              </a:rPr>
              <a:t>(</a:t>
            </a:r>
            <a:r>
              <a:rPr dirty="0" cap="small" sz="1150" spc="45" b="1">
                <a:latin typeface="Georgia"/>
                <a:cs typeface="Georgia"/>
              </a:rPr>
              <a:t>aboutme</a:t>
            </a:r>
            <a:r>
              <a:rPr dirty="0" sz="1150" spc="45" b="1">
                <a:latin typeface="Georgia"/>
                <a:cs typeface="Georgia"/>
              </a:rPr>
              <a:t>,</a:t>
            </a:r>
            <a:r>
              <a:rPr dirty="0" cap="small" sz="1150" spc="45" b="1">
                <a:latin typeface="Georgia"/>
                <a:cs typeface="Georgia"/>
              </a:rPr>
              <a:t>projects</a:t>
            </a:r>
            <a:r>
              <a:rPr dirty="0" sz="1150" spc="45" b="1">
                <a:latin typeface="Georgia"/>
                <a:cs typeface="Georgia"/>
              </a:rPr>
              <a:t>,</a:t>
            </a:r>
            <a:r>
              <a:rPr dirty="0" cap="small" sz="1150" spc="45" b="1">
                <a:latin typeface="Georgia"/>
                <a:cs typeface="Georgia"/>
              </a:rPr>
              <a:t>skills</a:t>
            </a:r>
            <a:r>
              <a:rPr dirty="0" sz="1150" spc="45" b="1">
                <a:latin typeface="Georgia"/>
                <a:cs typeface="Georgia"/>
              </a:rPr>
              <a:t>,</a:t>
            </a:r>
            <a:r>
              <a:rPr dirty="0" cap="small" sz="1150" spc="45" b="1">
                <a:latin typeface="Georgia"/>
                <a:cs typeface="Georgia"/>
              </a:rPr>
              <a:t>contact</a:t>
            </a:r>
            <a:endParaRPr sz="1150">
              <a:latin typeface="Georgia"/>
              <a:cs typeface="Georgia"/>
            </a:endParaRPr>
          </a:p>
          <a:p>
            <a:pPr marL="229870" indent="-217170">
              <a:lnSpc>
                <a:spcPts val="1360"/>
              </a:lnSpc>
              <a:spcBef>
                <a:spcPts val="10"/>
              </a:spcBef>
              <a:buAutoNum type="arabicPeriod"/>
              <a:tabLst>
                <a:tab pos="229870" algn="l"/>
              </a:tabLst>
            </a:pPr>
            <a:r>
              <a:rPr dirty="0" sz="1150" b="1">
                <a:latin typeface="Georgia"/>
                <a:cs typeface="Georgia"/>
              </a:rPr>
              <a:t>M</a:t>
            </a:r>
            <a:r>
              <a:rPr dirty="0" cap="small" sz="1150" b="1">
                <a:latin typeface="Georgia"/>
                <a:cs typeface="Georgia"/>
              </a:rPr>
              <a:t>ain</a:t>
            </a:r>
            <a:r>
              <a:rPr dirty="0" sz="1150" spc="35" b="1">
                <a:latin typeface="Georgia"/>
                <a:cs typeface="Georgia"/>
              </a:rPr>
              <a:t> </a:t>
            </a:r>
            <a:r>
              <a:rPr dirty="0" cap="small" sz="1150" b="1">
                <a:latin typeface="Georgia"/>
                <a:cs typeface="Georgia"/>
              </a:rPr>
              <a:t>idea</a:t>
            </a:r>
            <a:r>
              <a:rPr dirty="0" sz="1150" b="1">
                <a:latin typeface="Georgia"/>
                <a:cs typeface="Georgia"/>
              </a:rPr>
              <a:t>:</a:t>
            </a:r>
            <a:r>
              <a:rPr dirty="0" cap="small" sz="1150" b="1">
                <a:latin typeface="Georgia"/>
                <a:cs typeface="Georgia"/>
              </a:rPr>
              <a:t>to</a:t>
            </a:r>
            <a:r>
              <a:rPr dirty="0" sz="1150" spc="40" b="1">
                <a:latin typeface="Georgia"/>
                <a:cs typeface="Georgia"/>
              </a:rPr>
              <a:t> </a:t>
            </a:r>
            <a:r>
              <a:rPr dirty="0" cap="small" sz="1150" spc="60" b="1">
                <a:latin typeface="Georgia"/>
                <a:cs typeface="Georgia"/>
              </a:rPr>
              <a:t>show</a:t>
            </a:r>
            <a:r>
              <a:rPr dirty="0" sz="1150" spc="45" b="1">
                <a:latin typeface="Georgia"/>
                <a:cs typeface="Georgia"/>
              </a:rPr>
              <a:t> </a:t>
            </a:r>
            <a:r>
              <a:rPr dirty="0" cap="small" sz="1150" b="1">
                <a:latin typeface="Georgia"/>
                <a:cs typeface="Georgia"/>
              </a:rPr>
              <a:t>my</a:t>
            </a:r>
            <a:r>
              <a:rPr dirty="0" sz="1150" spc="25" b="1">
                <a:latin typeface="Georgia"/>
                <a:cs typeface="Georgia"/>
              </a:rPr>
              <a:t> </a:t>
            </a:r>
            <a:r>
              <a:rPr dirty="0" cap="small" sz="1150" spc="85" b="1">
                <a:latin typeface="Georgia"/>
                <a:cs typeface="Georgia"/>
              </a:rPr>
              <a:t>personal</a:t>
            </a:r>
            <a:r>
              <a:rPr dirty="0" sz="1150" spc="60" b="1">
                <a:latin typeface="Georgia"/>
                <a:cs typeface="Georgia"/>
              </a:rPr>
              <a:t> </a:t>
            </a:r>
            <a:r>
              <a:rPr dirty="0" cap="small" sz="1150" spc="50" b="1">
                <a:latin typeface="Georgia"/>
                <a:cs typeface="Georgia"/>
              </a:rPr>
              <a:t>achievement</a:t>
            </a:r>
            <a:r>
              <a:rPr dirty="0" sz="1150" spc="50" b="1">
                <a:latin typeface="Georgia"/>
                <a:cs typeface="Georgia"/>
              </a:rPr>
              <a:t>,</a:t>
            </a:r>
            <a:r>
              <a:rPr dirty="0" cap="small" sz="1150" spc="50" b="1">
                <a:latin typeface="Georgia"/>
                <a:cs typeface="Georgia"/>
              </a:rPr>
              <a:t>skills</a:t>
            </a:r>
            <a:r>
              <a:rPr dirty="0" sz="1150" spc="65" b="1">
                <a:latin typeface="Georgia"/>
                <a:cs typeface="Georgia"/>
              </a:rPr>
              <a:t> </a:t>
            </a:r>
            <a:r>
              <a:rPr dirty="0" cap="small" sz="1150" spc="90" b="1">
                <a:latin typeface="Georgia"/>
                <a:cs typeface="Georgia"/>
              </a:rPr>
              <a:t>and</a:t>
            </a:r>
            <a:r>
              <a:rPr dirty="0" sz="1150" spc="-5" b="1">
                <a:latin typeface="Georgia"/>
                <a:cs typeface="Georgia"/>
              </a:rPr>
              <a:t> </a:t>
            </a:r>
            <a:r>
              <a:rPr dirty="0" cap="small" sz="1150" spc="60" b="1">
                <a:latin typeface="Georgia"/>
                <a:cs typeface="Georgia"/>
              </a:rPr>
              <a:t>projects</a:t>
            </a:r>
            <a:endParaRPr sz="1150">
              <a:latin typeface="Georgia"/>
              <a:cs typeface="Georgia"/>
            </a:endParaRPr>
          </a:p>
          <a:p>
            <a:pPr marL="229870" indent="-217170">
              <a:lnSpc>
                <a:spcPts val="1360"/>
              </a:lnSpc>
              <a:buAutoNum type="arabicPeriod"/>
              <a:tabLst>
                <a:tab pos="229870" algn="l"/>
              </a:tabLst>
            </a:pPr>
            <a:r>
              <a:rPr dirty="0" sz="1150" spc="-140" b="1">
                <a:latin typeface="Georgia"/>
                <a:cs typeface="Georgia"/>
              </a:rPr>
              <a:t>I</a:t>
            </a:r>
            <a:r>
              <a:rPr dirty="0" sz="1150" spc="40" b="1">
                <a:latin typeface="Georgia"/>
                <a:cs typeface="Georgia"/>
              </a:rPr>
              <a:t> </a:t>
            </a:r>
            <a:r>
              <a:rPr dirty="0" cap="small" sz="1150" b="1">
                <a:latin typeface="Georgia"/>
                <a:cs typeface="Georgia"/>
              </a:rPr>
              <a:t>have</a:t>
            </a:r>
            <a:r>
              <a:rPr dirty="0" sz="1150" spc="10" b="1">
                <a:latin typeface="Georgia"/>
                <a:cs typeface="Georgia"/>
              </a:rPr>
              <a:t> </a:t>
            </a:r>
            <a:r>
              <a:rPr dirty="0" cap="small" sz="1150" spc="90" b="1">
                <a:latin typeface="Georgia"/>
                <a:cs typeface="Georgia"/>
              </a:rPr>
              <a:t>proceed</a:t>
            </a:r>
            <a:r>
              <a:rPr dirty="0" sz="1150" spc="40" b="1">
                <a:latin typeface="Georgia"/>
                <a:cs typeface="Georgia"/>
              </a:rPr>
              <a:t> </a:t>
            </a:r>
            <a:r>
              <a:rPr dirty="0" cap="small" sz="1150" spc="55" b="1">
                <a:latin typeface="Georgia"/>
                <a:cs typeface="Georgia"/>
              </a:rPr>
              <a:t>all</a:t>
            </a:r>
            <a:r>
              <a:rPr dirty="0" sz="1150" spc="40" b="1">
                <a:latin typeface="Georgia"/>
                <a:cs typeface="Georgia"/>
              </a:rPr>
              <a:t> </a:t>
            </a:r>
            <a:r>
              <a:rPr dirty="0" cap="small" sz="1150" spc="80" b="1">
                <a:latin typeface="Georgia"/>
                <a:cs typeface="Georgia"/>
              </a:rPr>
              <a:t>of</a:t>
            </a:r>
            <a:r>
              <a:rPr dirty="0" sz="1150" spc="55" b="1">
                <a:latin typeface="Georgia"/>
                <a:cs typeface="Georgia"/>
              </a:rPr>
              <a:t> </a:t>
            </a:r>
            <a:r>
              <a:rPr dirty="0" cap="small" sz="1150" b="1">
                <a:latin typeface="Georgia"/>
                <a:cs typeface="Georgia"/>
              </a:rPr>
              <a:t>my</a:t>
            </a:r>
            <a:r>
              <a:rPr dirty="0" sz="1150" spc="45" b="1">
                <a:latin typeface="Georgia"/>
                <a:cs typeface="Georgia"/>
              </a:rPr>
              <a:t> </a:t>
            </a:r>
            <a:r>
              <a:rPr dirty="0" cap="small" sz="1150" spc="50" b="1">
                <a:latin typeface="Georgia"/>
                <a:cs typeface="Georgia"/>
              </a:rPr>
              <a:t>informations</a:t>
            </a:r>
            <a:r>
              <a:rPr dirty="0" sz="1150" spc="55" b="1">
                <a:latin typeface="Georgia"/>
                <a:cs typeface="Georgia"/>
              </a:rPr>
              <a:t> </a:t>
            </a:r>
            <a:r>
              <a:rPr dirty="0" cap="small" sz="1150" b="1">
                <a:latin typeface="Georgia"/>
                <a:cs typeface="Georgia"/>
              </a:rPr>
              <a:t>in</a:t>
            </a:r>
            <a:r>
              <a:rPr dirty="0" sz="1150" spc="40" b="1">
                <a:latin typeface="Georgia"/>
                <a:cs typeface="Georgia"/>
              </a:rPr>
              <a:t> </a:t>
            </a:r>
            <a:r>
              <a:rPr dirty="0" cap="small" sz="1150" b="1">
                <a:latin typeface="Georgia"/>
                <a:cs typeface="Georgia"/>
              </a:rPr>
              <a:t>this</a:t>
            </a:r>
            <a:r>
              <a:rPr dirty="0" sz="1150" spc="40" b="1">
                <a:latin typeface="Georgia"/>
                <a:cs typeface="Georgia"/>
              </a:rPr>
              <a:t> </a:t>
            </a:r>
            <a:r>
              <a:rPr dirty="0" cap="small" sz="1150" spc="65" b="1">
                <a:latin typeface="Georgia"/>
                <a:cs typeface="Georgia"/>
              </a:rPr>
              <a:t>project</a:t>
            </a:r>
            <a:endParaRPr sz="1150">
              <a:latin typeface="Georgia"/>
              <a:cs typeface="Georgia"/>
            </a:endParaRPr>
          </a:p>
          <a:p>
            <a:pPr marL="229870" indent="-217170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229870" algn="l"/>
              </a:tabLst>
            </a:pPr>
            <a:r>
              <a:rPr dirty="0" sz="1150" b="1">
                <a:latin typeface="Georgia"/>
                <a:cs typeface="Georgia"/>
              </a:rPr>
              <a:t>M</a:t>
            </a:r>
            <a:r>
              <a:rPr dirty="0" cap="small" sz="1150" b="1">
                <a:latin typeface="Georgia"/>
                <a:cs typeface="Georgia"/>
              </a:rPr>
              <a:t>y</a:t>
            </a:r>
            <a:r>
              <a:rPr dirty="0" sz="1150" spc="30" b="1">
                <a:latin typeface="Georgia"/>
                <a:cs typeface="Georgia"/>
              </a:rPr>
              <a:t> </a:t>
            </a:r>
            <a:r>
              <a:rPr dirty="0" cap="small" sz="1150" spc="75" b="1">
                <a:latin typeface="Georgia"/>
                <a:cs typeface="Georgia"/>
              </a:rPr>
              <a:t>project</a:t>
            </a:r>
            <a:r>
              <a:rPr dirty="0" sz="1150" spc="-30" b="1">
                <a:latin typeface="Georgia"/>
                <a:cs typeface="Georgia"/>
              </a:rPr>
              <a:t> </a:t>
            </a:r>
            <a:r>
              <a:rPr dirty="0" cap="small" sz="1150" spc="85" b="1">
                <a:latin typeface="Georgia"/>
                <a:cs typeface="Georgia"/>
              </a:rPr>
              <a:t>was</a:t>
            </a:r>
            <a:r>
              <a:rPr dirty="0" sz="1150" spc="10" b="1">
                <a:latin typeface="Georgia"/>
                <a:cs typeface="Georgia"/>
              </a:rPr>
              <a:t> </a:t>
            </a:r>
            <a:r>
              <a:rPr dirty="0" cap="small" sz="1150" spc="85" b="1">
                <a:latin typeface="Georgia"/>
                <a:cs typeface="Georgia"/>
              </a:rPr>
              <a:t>create</a:t>
            </a:r>
            <a:r>
              <a:rPr dirty="0" sz="1150" spc="-15" b="1">
                <a:latin typeface="Georgia"/>
                <a:cs typeface="Georgia"/>
              </a:rPr>
              <a:t> </a:t>
            </a:r>
            <a:r>
              <a:rPr dirty="0" cap="small" sz="1150" spc="75" b="1">
                <a:latin typeface="Georgia"/>
                <a:cs typeface="Georgia"/>
              </a:rPr>
              <a:t>and</a:t>
            </a:r>
            <a:r>
              <a:rPr dirty="0" sz="1150" spc="45" b="1">
                <a:latin typeface="Georgia"/>
                <a:cs typeface="Georgia"/>
              </a:rPr>
              <a:t> </a:t>
            </a:r>
            <a:r>
              <a:rPr dirty="0" cap="small" sz="1150" spc="60" b="1">
                <a:latin typeface="Georgia"/>
                <a:cs typeface="Georgia"/>
              </a:rPr>
              <a:t>usefull</a:t>
            </a:r>
            <a:r>
              <a:rPr dirty="0" sz="1150" spc="-5" b="1">
                <a:latin typeface="Georgia"/>
                <a:cs typeface="Georgia"/>
              </a:rPr>
              <a:t> </a:t>
            </a:r>
            <a:r>
              <a:rPr dirty="0" cap="small" sz="1150" spc="65" b="1">
                <a:latin typeface="Georgia"/>
                <a:cs typeface="Georgia"/>
              </a:rPr>
              <a:t>to</a:t>
            </a:r>
            <a:r>
              <a:rPr dirty="0" sz="1150" spc="-5" b="1">
                <a:latin typeface="Georgia"/>
                <a:cs typeface="Georgia"/>
              </a:rPr>
              <a:t> </a:t>
            </a:r>
            <a:r>
              <a:rPr dirty="0" cap="small" sz="1150" spc="70" b="1">
                <a:latin typeface="Georgia"/>
                <a:cs typeface="Georgia"/>
              </a:rPr>
              <a:t>know</a:t>
            </a:r>
            <a:r>
              <a:rPr dirty="0" sz="1150" b="1">
                <a:latin typeface="Georgia"/>
                <a:cs typeface="Georgia"/>
              </a:rPr>
              <a:t> </a:t>
            </a:r>
            <a:r>
              <a:rPr dirty="0" cap="small" sz="1150" spc="60" b="1">
                <a:latin typeface="Georgia"/>
                <a:cs typeface="Georgia"/>
              </a:rPr>
              <a:t>about</a:t>
            </a:r>
            <a:r>
              <a:rPr dirty="0" sz="1150" spc="20" b="1">
                <a:latin typeface="Georgia"/>
                <a:cs typeface="Georgia"/>
              </a:rPr>
              <a:t> </a:t>
            </a:r>
            <a:r>
              <a:rPr dirty="0" cap="small" sz="1150" b="1">
                <a:latin typeface="Georgia"/>
                <a:cs typeface="Georgia"/>
              </a:rPr>
              <a:t>my</a:t>
            </a:r>
            <a:r>
              <a:rPr dirty="0" sz="1150" spc="-15" b="1">
                <a:latin typeface="Georgia"/>
                <a:cs typeface="Georgia"/>
              </a:rPr>
              <a:t> </a:t>
            </a:r>
            <a:r>
              <a:rPr dirty="0" cap="small" sz="1150" spc="60" b="1">
                <a:latin typeface="Georgia"/>
                <a:cs typeface="Georgia"/>
              </a:rPr>
              <a:t>self</a:t>
            </a:r>
            <a:endParaRPr sz="11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772400" cy="4371975"/>
            <a:chOff x="0" y="0"/>
            <a:chExt cx="7772400" cy="43719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009894"/>
              <a:ext cx="485774" cy="38861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2696" y="2009894"/>
              <a:ext cx="479702" cy="388619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892611" y="1542335"/>
            <a:ext cx="5997575" cy="0"/>
          </a:xfrm>
          <a:custGeom>
            <a:avLst/>
            <a:gdLst/>
            <a:ahLst/>
            <a:cxnLst/>
            <a:rect l="l" t="t" r="r" b="b"/>
            <a:pathLst>
              <a:path w="5997575" h="0">
                <a:moveTo>
                  <a:pt x="0" y="0"/>
                </a:moveTo>
                <a:lnTo>
                  <a:pt x="5997135" y="0"/>
                </a:lnTo>
              </a:path>
            </a:pathLst>
          </a:custGeom>
          <a:ln w="10120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962887" y="3418641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4" h="291464">
                <a:moveTo>
                  <a:pt x="291464" y="0"/>
                </a:moveTo>
                <a:lnTo>
                  <a:pt x="0" y="0"/>
                </a:lnTo>
                <a:lnTo>
                  <a:pt x="0" y="291464"/>
                </a:lnTo>
                <a:lnTo>
                  <a:pt x="291464" y="291464"/>
                </a:lnTo>
                <a:lnTo>
                  <a:pt x="29146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4268747" y="1080849"/>
            <a:ext cx="200660" cy="207010"/>
          </a:xfrm>
          <a:custGeom>
            <a:avLst/>
            <a:gdLst/>
            <a:ahLst/>
            <a:cxnLst/>
            <a:rect l="l" t="t" r="r" b="b"/>
            <a:pathLst>
              <a:path w="200660" h="207009">
                <a:moveTo>
                  <a:pt x="200382" y="0"/>
                </a:moveTo>
                <a:lnTo>
                  <a:pt x="0" y="0"/>
                </a:lnTo>
                <a:lnTo>
                  <a:pt x="0" y="206454"/>
                </a:lnTo>
                <a:lnTo>
                  <a:pt x="200382" y="206454"/>
                </a:lnTo>
                <a:lnTo>
                  <a:pt x="200382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962887" y="3758684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115371" y="0"/>
                </a:moveTo>
                <a:lnTo>
                  <a:pt x="0" y="0"/>
                </a:lnTo>
                <a:lnTo>
                  <a:pt x="0" y="115371"/>
                </a:lnTo>
                <a:lnTo>
                  <a:pt x="115371" y="115371"/>
                </a:lnTo>
                <a:lnTo>
                  <a:pt x="1153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277275" y="604234"/>
            <a:ext cx="2357755" cy="2590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 spc="-170">
                <a:solidFill>
                  <a:srgbClr val="252525"/>
                </a:solidFill>
                <a:latin typeface="Times New Roman"/>
                <a:cs typeface="Times New Roman"/>
              </a:rPr>
              <a:t>WHO</a:t>
            </a:r>
            <a:r>
              <a:rPr dirty="0" sz="1500" spc="-1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dirty="0" sz="15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00" spc="-35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15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00" spc="-110">
                <a:solidFill>
                  <a:srgbClr val="252525"/>
                </a:solidFill>
                <a:latin typeface="Times New Roman"/>
                <a:cs typeface="Times New Roman"/>
              </a:rPr>
              <a:t>END</a:t>
            </a:r>
            <a:r>
              <a:rPr dirty="0" sz="15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00" spc="-10">
                <a:solidFill>
                  <a:srgbClr val="252525"/>
                </a:solidFill>
                <a:latin typeface="Times New Roman"/>
                <a:cs typeface="Times New Roman"/>
              </a:rPr>
              <a:t>USERS?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899068" y="3834638"/>
            <a:ext cx="62865" cy="1206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00" spc="-50">
                <a:latin typeface="Times New Roman"/>
                <a:cs typeface="Times New Roman"/>
              </a:rPr>
              <a:t>6</a:t>
            </a:r>
            <a:endParaRPr sz="600">
              <a:latin typeface="Times New Roman"/>
              <a:cs typeface="Times New Roman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1486" y="3934777"/>
            <a:ext cx="1390530" cy="309681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649864" y="2010795"/>
            <a:ext cx="5627370" cy="16579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14629" indent="-201930">
              <a:lnSpc>
                <a:spcPct val="100000"/>
              </a:lnSpc>
              <a:spcBef>
                <a:spcPts val="120"/>
              </a:spcBef>
              <a:buSzPct val="94285"/>
              <a:buFont typeface="Wingdings"/>
              <a:buChar char=""/>
              <a:tabLst>
                <a:tab pos="214629" algn="l"/>
              </a:tabLst>
            </a:pPr>
            <a:r>
              <a:rPr dirty="0" sz="1750" spc="65">
                <a:latin typeface="Cambria"/>
                <a:cs typeface="Cambria"/>
              </a:rPr>
              <a:t>Student(academic,projects,resumes,bio-data).</a:t>
            </a:r>
            <a:endParaRPr sz="1750">
              <a:latin typeface="Cambria"/>
              <a:cs typeface="Cambria"/>
            </a:endParaRPr>
          </a:p>
          <a:p>
            <a:pPr marL="214629" indent="-201930">
              <a:lnSpc>
                <a:spcPct val="100000"/>
              </a:lnSpc>
              <a:spcBef>
                <a:spcPts val="55"/>
              </a:spcBef>
              <a:buSzPct val="94285"/>
              <a:buFont typeface="Wingdings"/>
              <a:buChar char=""/>
              <a:tabLst>
                <a:tab pos="214629" algn="l"/>
              </a:tabLst>
            </a:pPr>
            <a:r>
              <a:rPr dirty="0" sz="1750" spc="155">
                <a:latin typeface="Cambria"/>
                <a:cs typeface="Cambria"/>
              </a:rPr>
              <a:t>Jod</a:t>
            </a:r>
            <a:r>
              <a:rPr dirty="0" sz="1750" spc="100">
                <a:latin typeface="Cambria"/>
                <a:cs typeface="Cambria"/>
              </a:rPr>
              <a:t> </a:t>
            </a:r>
            <a:r>
              <a:rPr dirty="0" sz="1750" spc="60">
                <a:latin typeface="Cambria"/>
                <a:cs typeface="Cambria"/>
              </a:rPr>
              <a:t>Seekers(to</a:t>
            </a:r>
            <a:r>
              <a:rPr dirty="0" sz="1750" spc="130">
                <a:latin typeface="Cambria"/>
                <a:cs typeface="Cambria"/>
              </a:rPr>
              <a:t> </a:t>
            </a:r>
            <a:r>
              <a:rPr dirty="0" sz="1750" spc="75">
                <a:latin typeface="Cambria"/>
                <a:cs typeface="Cambria"/>
              </a:rPr>
              <a:t>share</a:t>
            </a:r>
            <a:r>
              <a:rPr dirty="0" sz="1750" spc="125">
                <a:latin typeface="Cambria"/>
                <a:cs typeface="Cambria"/>
              </a:rPr>
              <a:t> </a:t>
            </a:r>
            <a:r>
              <a:rPr dirty="0" sz="1750" spc="75">
                <a:latin typeface="Cambria"/>
                <a:cs typeface="Cambria"/>
              </a:rPr>
              <a:t>with</a:t>
            </a:r>
            <a:r>
              <a:rPr dirty="0" sz="1750" spc="180">
                <a:latin typeface="Cambria"/>
                <a:cs typeface="Cambria"/>
              </a:rPr>
              <a:t> </a:t>
            </a:r>
            <a:r>
              <a:rPr dirty="0" sz="1750" spc="45">
                <a:latin typeface="Cambria"/>
                <a:cs typeface="Cambria"/>
              </a:rPr>
              <a:t>recruiters).</a:t>
            </a:r>
            <a:endParaRPr sz="1750">
              <a:latin typeface="Cambria"/>
              <a:cs typeface="Cambria"/>
            </a:endParaRPr>
          </a:p>
          <a:p>
            <a:pPr marL="214629" indent="-201930">
              <a:lnSpc>
                <a:spcPct val="100000"/>
              </a:lnSpc>
              <a:spcBef>
                <a:spcPts val="5"/>
              </a:spcBef>
              <a:buSzPct val="94285"/>
              <a:buFont typeface="Wingdings"/>
              <a:buChar char=""/>
              <a:tabLst>
                <a:tab pos="214629" algn="l"/>
              </a:tabLst>
            </a:pPr>
            <a:r>
              <a:rPr dirty="0" sz="1750" spc="60">
                <a:latin typeface="Cambria"/>
                <a:cs typeface="Cambria"/>
              </a:rPr>
              <a:t>Freelancers(to</a:t>
            </a:r>
            <a:r>
              <a:rPr dirty="0" sz="1750" spc="220">
                <a:latin typeface="Cambria"/>
                <a:cs typeface="Cambria"/>
              </a:rPr>
              <a:t> </a:t>
            </a:r>
            <a:r>
              <a:rPr dirty="0" sz="1750">
                <a:latin typeface="Cambria"/>
                <a:cs typeface="Cambria"/>
              </a:rPr>
              <a:t>show</a:t>
            </a:r>
            <a:r>
              <a:rPr dirty="0" sz="1750" spc="250">
                <a:latin typeface="Cambria"/>
                <a:cs typeface="Cambria"/>
              </a:rPr>
              <a:t> </a:t>
            </a:r>
            <a:r>
              <a:rPr dirty="0" sz="1750" spc="55">
                <a:latin typeface="Cambria"/>
                <a:cs typeface="Cambria"/>
              </a:rPr>
              <a:t>cilents).</a:t>
            </a:r>
            <a:endParaRPr sz="1750">
              <a:latin typeface="Cambria"/>
              <a:cs typeface="Cambria"/>
            </a:endParaRPr>
          </a:p>
          <a:p>
            <a:pPr marL="214629" indent="-201930">
              <a:lnSpc>
                <a:spcPct val="100000"/>
              </a:lnSpc>
              <a:spcBef>
                <a:spcPts val="55"/>
              </a:spcBef>
              <a:buSzPct val="94285"/>
              <a:buFont typeface="Wingdings"/>
              <a:buChar char=""/>
              <a:tabLst>
                <a:tab pos="214629" algn="l"/>
              </a:tabLst>
            </a:pPr>
            <a:r>
              <a:rPr dirty="0" sz="1750" spc="55">
                <a:latin typeface="Cambria"/>
                <a:cs typeface="Cambria"/>
              </a:rPr>
              <a:t>Researches(to</a:t>
            </a:r>
            <a:r>
              <a:rPr dirty="0" sz="1750" spc="135">
                <a:latin typeface="Cambria"/>
                <a:cs typeface="Cambria"/>
              </a:rPr>
              <a:t> </a:t>
            </a:r>
            <a:r>
              <a:rPr dirty="0" sz="1750" spc="55">
                <a:latin typeface="Cambria"/>
                <a:cs typeface="Cambria"/>
              </a:rPr>
              <a:t>showcase</a:t>
            </a:r>
            <a:r>
              <a:rPr dirty="0" sz="1750" spc="135">
                <a:latin typeface="Cambria"/>
                <a:cs typeface="Cambria"/>
              </a:rPr>
              <a:t> </a:t>
            </a:r>
            <a:r>
              <a:rPr dirty="0" sz="1750" spc="65">
                <a:latin typeface="Cambria"/>
                <a:cs typeface="Cambria"/>
              </a:rPr>
              <a:t>publications</a:t>
            </a:r>
            <a:r>
              <a:rPr dirty="0" sz="1750" spc="155">
                <a:latin typeface="Cambria"/>
                <a:cs typeface="Cambria"/>
              </a:rPr>
              <a:t> </a:t>
            </a:r>
            <a:r>
              <a:rPr dirty="0" sz="1750" spc="80">
                <a:latin typeface="Cambria"/>
                <a:cs typeface="Cambria"/>
              </a:rPr>
              <a:t>and</a:t>
            </a:r>
            <a:r>
              <a:rPr dirty="0" sz="1750" spc="150">
                <a:latin typeface="Cambria"/>
                <a:cs typeface="Cambria"/>
              </a:rPr>
              <a:t> </a:t>
            </a:r>
            <a:r>
              <a:rPr dirty="0" sz="1750" spc="45">
                <a:latin typeface="Cambria"/>
                <a:cs typeface="Cambria"/>
              </a:rPr>
              <a:t>research).</a:t>
            </a:r>
            <a:endParaRPr sz="1750">
              <a:latin typeface="Cambria"/>
              <a:cs typeface="Cambria"/>
            </a:endParaRPr>
          </a:p>
          <a:p>
            <a:pPr marL="214629" indent="-201930">
              <a:lnSpc>
                <a:spcPct val="100000"/>
              </a:lnSpc>
              <a:spcBef>
                <a:spcPts val="55"/>
              </a:spcBef>
              <a:buSzPct val="94285"/>
              <a:buFont typeface="Wingdings"/>
              <a:buChar char=""/>
              <a:tabLst>
                <a:tab pos="214629" algn="l"/>
              </a:tabLst>
            </a:pPr>
            <a:r>
              <a:rPr dirty="0" sz="1750" spc="65">
                <a:latin typeface="Cambria"/>
                <a:cs typeface="Cambria"/>
              </a:rPr>
              <a:t>Artists(to</a:t>
            </a:r>
            <a:r>
              <a:rPr dirty="0" sz="1750" spc="130">
                <a:latin typeface="Cambria"/>
                <a:cs typeface="Cambria"/>
              </a:rPr>
              <a:t> </a:t>
            </a:r>
            <a:r>
              <a:rPr dirty="0" sz="1750" spc="65">
                <a:latin typeface="Cambria"/>
                <a:cs typeface="Cambria"/>
              </a:rPr>
              <a:t>present</a:t>
            </a:r>
            <a:r>
              <a:rPr dirty="0" sz="1750" spc="85">
                <a:latin typeface="Cambria"/>
                <a:cs typeface="Cambria"/>
              </a:rPr>
              <a:t> </a:t>
            </a:r>
            <a:r>
              <a:rPr dirty="0" sz="1750" spc="65">
                <a:latin typeface="Cambria"/>
                <a:cs typeface="Cambria"/>
              </a:rPr>
              <a:t>creative</a:t>
            </a:r>
            <a:r>
              <a:rPr dirty="0" sz="1750" spc="130">
                <a:latin typeface="Cambria"/>
                <a:cs typeface="Cambria"/>
              </a:rPr>
              <a:t> </a:t>
            </a:r>
            <a:r>
              <a:rPr dirty="0" sz="1750" spc="-10">
                <a:latin typeface="Cambria"/>
                <a:cs typeface="Cambria"/>
              </a:rPr>
              <a:t>portfolio).</a:t>
            </a:r>
            <a:endParaRPr sz="1750">
              <a:latin typeface="Cambria"/>
              <a:cs typeface="Cambria"/>
            </a:endParaRPr>
          </a:p>
          <a:p>
            <a:pPr marL="214629" indent="-201930">
              <a:lnSpc>
                <a:spcPct val="100000"/>
              </a:lnSpc>
              <a:spcBef>
                <a:spcPts val="55"/>
              </a:spcBef>
              <a:buSzPct val="94285"/>
              <a:buFont typeface="Wingdings"/>
              <a:buChar char=""/>
              <a:tabLst>
                <a:tab pos="214629" algn="l"/>
              </a:tabLst>
            </a:pPr>
            <a:r>
              <a:rPr dirty="0" sz="1750" spc="65">
                <a:latin typeface="Cambria"/>
                <a:cs typeface="Cambria"/>
              </a:rPr>
              <a:t>Educators(to</a:t>
            </a:r>
            <a:r>
              <a:rPr dirty="0" sz="1750" spc="125">
                <a:latin typeface="Cambria"/>
                <a:cs typeface="Cambria"/>
              </a:rPr>
              <a:t> </a:t>
            </a:r>
            <a:r>
              <a:rPr dirty="0" sz="1750" spc="65">
                <a:latin typeface="Cambria"/>
                <a:cs typeface="Cambria"/>
              </a:rPr>
              <a:t>pitch</a:t>
            </a:r>
            <a:r>
              <a:rPr dirty="0" sz="1750" spc="125">
                <a:latin typeface="Cambria"/>
                <a:cs typeface="Cambria"/>
              </a:rPr>
              <a:t> </a:t>
            </a:r>
            <a:r>
              <a:rPr dirty="0" sz="1750" spc="70">
                <a:latin typeface="Cambria"/>
                <a:cs typeface="Cambria"/>
              </a:rPr>
              <a:t>ideas</a:t>
            </a:r>
            <a:r>
              <a:rPr dirty="0" sz="1750" spc="145">
                <a:latin typeface="Cambria"/>
                <a:cs typeface="Cambria"/>
              </a:rPr>
              <a:t> </a:t>
            </a:r>
            <a:r>
              <a:rPr dirty="0" sz="1750" spc="80">
                <a:latin typeface="Cambria"/>
                <a:cs typeface="Cambria"/>
              </a:rPr>
              <a:t>and</a:t>
            </a:r>
            <a:r>
              <a:rPr dirty="0" sz="1750" spc="140">
                <a:latin typeface="Cambria"/>
                <a:cs typeface="Cambria"/>
              </a:rPr>
              <a:t> </a:t>
            </a:r>
            <a:r>
              <a:rPr dirty="0" sz="1750" spc="70">
                <a:latin typeface="Cambria"/>
                <a:cs typeface="Cambria"/>
              </a:rPr>
              <a:t>business</a:t>
            </a:r>
            <a:r>
              <a:rPr dirty="0" sz="1750" spc="145">
                <a:latin typeface="Cambria"/>
                <a:cs typeface="Cambria"/>
              </a:rPr>
              <a:t> </a:t>
            </a:r>
            <a:r>
              <a:rPr dirty="0" sz="1750" spc="35">
                <a:latin typeface="Cambria"/>
                <a:cs typeface="Cambria"/>
              </a:rPr>
              <a:t>models).</a:t>
            </a:r>
            <a:endParaRPr sz="17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941189"/>
            <a:ext cx="6889750" cy="2070735"/>
            <a:chOff x="0" y="941189"/>
            <a:chExt cx="6889750" cy="2070735"/>
          </a:xfrm>
        </p:grpSpPr>
        <p:sp>
          <p:nvSpPr>
            <p:cNvPr id="3" name="object 3" descr=""/>
            <p:cNvSpPr/>
            <p:nvPr/>
          </p:nvSpPr>
          <p:spPr>
            <a:xfrm>
              <a:off x="892611" y="1542335"/>
              <a:ext cx="5997575" cy="0"/>
            </a:xfrm>
            <a:custGeom>
              <a:avLst/>
              <a:gdLst/>
              <a:ahLst/>
              <a:cxnLst/>
              <a:rect l="l" t="t" r="r" b="b"/>
              <a:pathLst>
                <a:path w="5997575" h="0">
                  <a:moveTo>
                    <a:pt x="0" y="0"/>
                  </a:moveTo>
                  <a:lnTo>
                    <a:pt x="5997135" y="0"/>
                  </a:lnTo>
                </a:path>
              </a:pathLst>
            </a:custGeom>
            <a:ln w="1012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41189"/>
              <a:ext cx="1718428" cy="2070615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5962887" y="3418641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4" h="291464">
                <a:moveTo>
                  <a:pt x="291464" y="0"/>
                </a:moveTo>
                <a:lnTo>
                  <a:pt x="0" y="0"/>
                </a:lnTo>
                <a:lnTo>
                  <a:pt x="0" y="291464"/>
                </a:lnTo>
                <a:lnTo>
                  <a:pt x="291464" y="291464"/>
                </a:lnTo>
                <a:lnTo>
                  <a:pt x="29146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268747" y="1080849"/>
            <a:ext cx="200660" cy="207010"/>
          </a:xfrm>
          <a:custGeom>
            <a:avLst/>
            <a:gdLst/>
            <a:ahLst/>
            <a:cxnLst/>
            <a:rect l="l" t="t" r="r" b="b"/>
            <a:pathLst>
              <a:path w="200660" h="207009">
                <a:moveTo>
                  <a:pt x="200382" y="0"/>
                </a:moveTo>
                <a:lnTo>
                  <a:pt x="0" y="0"/>
                </a:lnTo>
                <a:lnTo>
                  <a:pt x="0" y="206454"/>
                </a:lnTo>
                <a:lnTo>
                  <a:pt x="200382" y="206454"/>
                </a:lnTo>
                <a:lnTo>
                  <a:pt x="200382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5962887" y="3758684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115371" y="0"/>
                </a:moveTo>
                <a:lnTo>
                  <a:pt x="0" y="0"/>
                </a:lnTo>
                <a:lnTo>
                  <a:pt x="0" y="115371"/>
                </a:lnTo>
                <a:lnTo>
                  <a:pt x="115371" y="115371"/>
                </a:lnTo>
                <a:lnTo>
                  <a:pt x="1153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9340" rIns="0" bIns="0" rtlCol="0" vert="horz">
            <a:spAutoFit/>
          </a:bodyPr>
          <a:lstStyle/>
          <a:p>
            <a:pPr marL="666750">
              <a:lnSpc>
                <a:spcPct val="100000"/>
              </a:lnSpc>
              <a:spcBef>
                <a:spcPts val="95"/>
              </a:spcBef>
            </a:pPr>
            <a:r>
              <a:rPr dirty="0" sz="2300"/>
              <a:t>TOOLS</a:t>
            </a:r>
            <a:r>
              <a:rPr dirty="0" sz="2300" spc="40"/>
              <a:t> </a:t>
            </a:r>
            <a:r>
              <a:rPr dirty="0" sz="2300"/>
              <a:t>AND</a:t>
            </a:r>
            <a:r>
              <a:rPr dirty="0" sz="2300" spc="40"/>
              <a:t> </a:t>
            </a:r>
            <a:r>
              <a:rPr dirty="0" sz="2300" spc="-10"/>
              <a:t>TECHNIQUES</a:t>
            </a:r>
            <a:endParaRPr sz="2300"/>
          </a:p>
        </p:txBody>
      </p:sp>
      <p:sp>
        <p:nvSpPr>
          <p:cNvPr id="9" name="object 9" descr=""/>
          <p:cNvSpPr txBox="1"/>
          <p:nvPr/>
        </p:nvSpPr>
        <p:spPr>
          <a:xfrm>
            <a:off x="6899068" y="3834638"/>
            <a:ext cx="62865" cy="1206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00" spc="-50">
                <a:latin typeface="Times New Roman"/>
                <a:cs typeface="Times New Roman"/>
              </a:rPr>
              <a:t>7</a:t>
            </a:r>
            <a:endParaRPr sz="600">
              <a:latin typeface="Times New Roman"/>
              <a:cs typeface="Times New Roman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125" y="4123015"/>
            <a:ext cx="1366242" cy="127515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2038889" y="1755480"/>
            <a:ext cx="5453380" cy="1076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310" indent="-18161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HTML</a:t>
            </a:r>
            <a:r>
              <a:rPr dirty="0" sz="1150" spc="2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-&gt;Strucutre(pages,section).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194310" algn="l"/>
              </a:tabLst>
            </a:pPr>
            <a:r>
              <a:rPr dirty="0" sz="1150" spc="-50" b="1">
                <a:latin typeface="Times New Roman"/>
                <a:cs typeface="Times New Roman"/>
              </a:rPr>
              <a:t>CSS</a:t>
            </a:r>
            <a:r>
              <a:rPr dirty="0" sz="1150" spc="-10" b="1">
                <a:latin typeface="Times New Roman"/>
                <a:cs typeface="Times New Roman"/>
              </a:rPr>
              <a:t> </a:t>
            </a:r>
            <a:r>
              <a:rPr dirty="0" sz="1150" spc="-45">
                <a:latin typeface="Times New Roman"/>
                <a:cs typeface="Times New Roman"/>
              </a:rPr>
              <a:t>-</a:t>
            </a:r>
            <a:r>
              <a:rPr dirty="0" sz="1150" spc="-10">
                <a:latin typeface="Times New Roman"/>
                <a:cs typeface="Times New Roman"/>
              </a:rPr>
              <a:t>&gt;</a:t>
            </a:r>
            <a:r>
              <a:rPr dirty="0" sz="1150" spc="-10" b="1">
                <a:latin typeface="Times New Roman"/>
                <a:cs typeface="Times New Roman"/>
              </a:rPr>
              <a:t>Styling(colors,layouts,responsiveness).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ts val="1360"/>
              </a:lnSpc>
              <a:spcBef>
                <a:spcPts val="10"/>
              </a:spcBef>
              <a:buFont typeface="Wingdings"/>
              <a:buChar char=""/>
              <a:tabLst>
                <a:tab pos="194310" algn="l"/>
              </a:tabLst>
            </a:pPr>
            <a:r>
              <a:rPr dirty="0" sz="1150" spc="-55" b="1">
                <a:latin typeface="Times New Roman"/>
                <a:cs typeface="Times New Roman"/>
              </a:rPr>
              <a:t>JavaScript</a:t>
            </a:r>
            <a:r>
              <a:rPr dirty="0" sz="1150" spc="2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-&gt;Interactivity(navigation</a:t>
            </a:r>
            <a:r>
              <a:rPr dirty="0" sz="1150" spc="3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menu,animations,forms</a:t>
            </a:r>
            <a:r>
              <a:rPr dirty="0" sz="1150" spc="3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validation).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ts val="1360"/>
              </a:lnSpc>
              <a:buFont typeface="Wingdings"/>
              <a:buChar char="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Mention</a:t>
            </a:r>
            <a:r>
              <a:rPr dirty="0" sz="1150" spc="2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code</a:t>
            </a:r>
            <a:r>
              <a:rPr dirty="0" sz="1150" spc="30" b="1">
                <a:latin typeface="Times New Roman"/>
                <a:cs typeface="Times New Roman"/>
              </a:rPr>
              <a:t> </a:t>
            </a:r>
            <a:r>
              <a:rPr dirty="0" sz="1150" spc="-20" b="1">
                <a:latin typeface="Times New Roman"/>
                <a:cs typeface="Times New Roman"/>
              </a:rPr>
              <a:t>editor(VS</a:t>
            </a:r>
            <a:r>
              <a:rPr dirty="0" sz="1150" spc="3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CODE)orCODEPEN</a:t>
            </a:r>
            <a:r>
              <a:rPr dirty="0" sz="1150" spc="4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and</a:t>
            </a:r>
            <a:r>
              <a:rPr dirty="0" sz="1150" spc="3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hosting</a:t>
            </a:r>
            <a:r>
              <a:rPr dirty="0" sz="1150" spc="4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platform(GitHug</a:t>
            </a:r>
            <a:r>
              <a:rPr dirty="0" sz="1150" spc="5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Pages).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194310" algn="l"/>
              </a:tabLst>
            </a:pPr>
            <a:r>
              <a:rPr dirty="0" sz="1150" spc="-20" b="1">
                <a:latin typeface="Times New Roman"/>
                <a:cs typeface="Times New Roman"/>
              </a:rPr>
              <a:t>Browser</a:t>
            </a:r>
            <a:r>
              <a:rPr dirty="0" sz="1150" spc="1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DevTools</a:t>
            </a:r>
            <a:r>
              <a:rPr dirty="0" sz="1150" spc="15" b="1">
                <a:latin typeface="Times New Roman"/>
                <a:cs typeface="Times New Roman"/>
              </a:rPr>
              <a:t> </a:t>
            </a:r>
            <a:r>
              <a:rPr dirty="0" sz="1150" spc="-20" b="1">
                <a:latin typeface="Times New Roman"/>
                <a:cs typeface="Times New Roman"/>
              </a:rPr>
              <a:t>-</a:t>
            </a:r>
            <a:r>
              <a:rPr dirty="0" sz="1150" b="1">
                <a:latin typeface="Times New Roman"/>
                <a:cs typeface="Times New Roman"/>
              </a:rPr>
              <a:t>&gt;Debugging</a:t>
            </a:r>
            <a:r>
              <a:rPr dirty="0" sz="1150" spc="3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and</a:t>
            </a:r>
            <a:r>
              <a:rPr dirty="0" sz="1150" spc="2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Performance</a:t>
            </a:r>
            <a:r>
              <a:rPr dirty="0" sz="1150" spc="7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Testing.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10"/>
              </a:spcBef>
              <a:buFont typeface="Wingdings"/>
              <a:buChar char=""/>
              <a:tabLst>
                <a:tab pos="194310" algn="l"/>
              </a:tabLst>
            </a:pPr>
            <a:r>
              <a:rPr dirty="0" sz="1150" spc="-20" b="1">
                <a:latin typeface="Times New Roman"/>
                <a:cs typeface="Times New Roman"/>
              </a:rPr>
              <a:t>Git&amp;GitHub -</a:t>
            </a:r>
            <a:r>
              <a:rPr dirty="0" sz="1150" spc="-10" b="1">
                <a:latin typeface="Times New Roman"/>
                <a:cs typeface="Times New Roman"/>
              </a:rPr>
              <a:t>&gt;Version</a:t>
            </a:r>
            <a:r>
              <a:rPr dirty="0" sz="1150" spc="-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control </a:t>
            </a:r>
            <a:r>
              <a:rPr dirty="0" sz="1150" b="1">
                <a:latin typeface="Times New Roman"/>
                <a:cs typeface="Times New Roman"/>
              </a:rPr>
              <a:t>and</a:t>
            </a:r>
            <a:r>
              <a:rPr dirty="0" sz="1150" spc="-5" b="1">
                <a:latin typeface="Times New Roman"/>
                <a:cs typeface="Times New Roman"/>
              </a:rPr>
              <a:t> </a:t>
            </a:r>
            <a:r>
              <a:rPr dirty="0" sz="1150" spc="-25" b="1">
                <a:latin typeface="Times New Roman"/>
                <a:cs typeface="Times New Roman"/>
              </a:rPr>
              <a:t>collaborative</a:t>
            </a:r>
            <a:r>
              <a:rPr dirty="0" sz="1150" spc="-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development.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962887" y="3758684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115371" y="0"/>
                </a:moveTo>
                <a:lnTo>
                  <a:pt x="0" y="0"/>
                </a:lnTo>
                <a:lnTo>
                  <a:pt x="0" y="115371"/>
                </a:lnTo>
                <a:lnTo>
                  <a:pt x="115371" y="115371"/>
                </a:lnTo>
                <a:lnTo>
                  <a:pt x="1153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2632" y="4123015"/>
            <a:ext cx="48577" cy="115371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206321" y="4118006"/>
            <a:ext cx="73660" cy="135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00" spc="-50">
                <a:solidFill>
                  <a:srgbClr val="2C926B"/>
                </a:solidFill>
                <a:latin typeface="Trebuchet MS"/>
                <a:cs typeface="Trebuchet MS"/>
              </a:rPr>
              <a:t>8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417195">
              <a:lnSpc>
                <a:spcPct val="100000"/>
              </a:lnSpc>
              <a:spcBef>
                <a:spcPts val="135"/>
              </a:spcBef>
            </a:pPr>
            <a:r>
              <a:rPr dirty="0" sz="2500" b="1">
                <a:solidFill>
                  <a:srgbClr val="000000"/>
                </a:solidFill>
                <a:latin typeface="Trebuchet MS"/>
                <a:cs typeface="Trebuchet MS"/>
              </a:rPr>
              <a:t>POTFOLIO</a:t>
            </a:r>
            <a:r>
              <a:rPr dirty="0" sz="2500" spc="17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500" b="1">
                <a:solidFill>
                  <a:srgbClr val="000000"/>
                </a:solidFill>
                <a:latin typeface="Trebuchet MS"/>
                <a:cs typeface="Trebuchet MS"/>
              </a:rPr>
              <a:t>DESIGN</a:t>
            </a:r>
            <a:r>
              <a:rPr dirty="0" sz="2500" spc="6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500" b="1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dirty="0" sz="2500" spc="19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500" spc="-10" b="1">
                <a:solidFill>
                  <a:srgbClr val="000000"/>
                </a:solidFill>
                <a:latin typeface="Trebuchet MS"/>
                <a:cs typeface="Trebuchet MS"/>
              </a:rPr>
              <a:t>LAYOUT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6412229" y="333970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5" h="291465">
                <a:moveTo>
                  <a:pt x="291464" y="0"/>
                </a:moveTo>
                <a:lnTo>
                  <a:pt x="0" y="0"/>
                </a:lnTo>
                <a:lnTo>
                  <a:pt x="0" y="291464"/>
                </a:lnTo>
                <a:lnTo>
                  <a:pt x="291464" y="291464"/>
                </a:lnTo>
                <a:lnTo>
                  <a:pt x="29146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358238" y="1366293"/>
            <a:ext cx="2806700" cy="1252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310" indent="-18161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Section</a:t>
            </a:r>
            <a:r>
              <a:rPr dirty="0" sz="1150" spc="-3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included: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194310" algn="l"/>
              </a:tabLst>
            </a:pPr>
            <a:r>
              <a:rPr dirty="0" sz="1150" spc="10" b="1">
                <a:latin typeface="Times New Roman"/>
                <a:cs typeface="Times New Roman"/>
              </a:rPr>
              <a:t>Home/About</a:t>
            </a:r>
            <a:r>
              <a:rPr dirty="0" sz="1150" spc="240" b="1">
                <a:latin typeface="Times New Roman"/>
                <a:cs typeface="Times New Roman"/>
              </a:rPr>
              <a:t> </a:t>
            </a:r>
            <a:r>
              <a:rPr dirty="0" sz="1150" spc="-25" b="1">
                <a:latin typeface="Times New Roman"/>
                <a:cs typeface="Times New Roman"/>
              </a:rPr>
              <a:t>Me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ts val="1360"/>
              </a:lnSpc>
              <a:spcBef>
                <a:spcPts val="10"/>
              </a:spcBef>
              <a:buFont typeface="Wingdings"/>
              <a:buChar char=""/>
              <a:tabLst>
                <a:tab pos="194310" algn="l"/>
              </a:tabLst>
            </a:pPr>
            <a:r>
              <a:rPr dirty="0" sz="1150" spc="-10" b="1">
                <a:latin typeface="Times New Roman"/>
                <a:cs typeface="Times New Roman"/>
              </a:rPr>
              <a:t>Projects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ts val="1360"/>
              </a:lnSpc>
              <a:buFont typeface="Wingdings"/>
              <a:buChar char=""/>
              <a:tabLst>
                <a:tab pos="194310" algn="l"/>
              </a:tabLst>
            </a:pPr>
            <a:r>
              <a:rPr dirty="0" sz="1150" spc="-10" b="1">
                <a:latin typeface="Times New Roman"/>
                <a:cs typeface="Times New Roman"/>
              </a:rPr>
              <a:t>Skills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10"/>
              </a:spcBef>
              <a:buFont typeface="Wingdings"/>
              <a:buChar char=""/>
              <a:tabLst>
                <a:tab pos="194310" algn="l"/>
              </a:tabLst>
            </a:pPr>
            <a:r>
              <a:rPr dirty="0" sz="1150" spc="-10" b="1">
                <a:latin typeface="Times New Roman"/>
                <a:cs typeface="Times New Roman"/>
              </a:rPr>
              <a:t>Contact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Responsive</a:t>
            </a:r>
            <a:r>
              <a:rPr dirty="0" sz="1150" spc="-5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layout(Mobile+desktop</a:t>
            </a:r>
            <a:r>
              <a:rPr dirty="0" sz="1150" spc="-4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view).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10"/>
              </a:spcBef>
              <a:buFont typeface="Wingdings"/>
              <a:buChar char="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Consistent</a:t>
            </a:r>
            <a:r>
              <a:rPr dirty="0" sz="1150" spc="-2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color </a:t>
            </a:r>
            <a:r>
              <a:rPr dirty="0" sz="1150" b="1">
                <a:latin typeface="Times New Roman"/>
                <a:cs typeface="Times New Roman"/>
              </a:rPr>
              <a:t>theme</a:t>
            </a:r>
            <a:r>
              <a:rPr dirty="0" sz="1150" spc="-5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and</a:t>
            </a:r>
            <a:r>
              <a:rPr dirty="0" sz="1150" spc="-10" b="1">
                <a:latin typeface="Times New Roman"/>
                <a:cs typeface="Times New Roman"/>
              </a:rPr>
              <a:t> typography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92611" y="1542335"/>
            <a:ext cx="5997575" cy="0"/>
          </a:xfrm>
          <a:custGeom>
            <a:avLst/>
            <a:gdLst/>
            <a:ahLst/>
            <a:cxnLst/>
            <a:rect l="l" t="t" r="r" b="b"/>
            <a:pathLst>
              <a:path w="5997575" h="0">
                <a:moveTo>
                  <a:pt x="0" y="0"/>
                </a:moveTo>
                <a:lnTo>
                  <a:pt x="5997135" y="0"/>
                </a:lnTo>
              </a:path>
            </a:pathLst>
          </a:custGeom>
          <a:ln w="10120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5955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125"/>
              </a:spcBef>
            </a:pPr>
            <a:r>
              <a:rPr dirty="0" spc="-30"/>
              <a:t>FEATURES</a:t>
            </a:r>
            <a:r>
              <a:rPr dirty="0" spc="-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 spc="-10"/>
              <a:t>FUNCTIONALITY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212505" y="1755480"/>
            <a:ext cx="3851275" cy="1252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310" indent="-18161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Navigation</a:t>
            </a:r>
            <a:r>
              <a:rPr dirty="0" sz="1150" spc="-5" b="1">
                <a:latin typeface="Times New Roman"/>
                <a:cs typeface="Times New Roman"/>
              </a:rPr>
              <a:t> </a:t>
            </a:r>
            <a:r>
              <a:rPr dirty="0" sz="1150" spc="-50" b="1">
                <a:latin typeface="Times New Roman"/>
                <a:cs typeface="Times New Roman"/>
              </a:rPr>
              <a:t>bar</a:t>
            </a:r>
            <a:r>
              <a:rPr dirty="0" sz="1150" b="1">
                <a:latin typeface="Times New Roman"/>
                <a:cs typeface="Times New Roman"/>
              </a:rPr>
              <a:t> with smooth </a:t>
            </a:r>
            <a:r>
              <a:rPr dirty="0" sz="1150" spc="-10" b="1">
                <a:latin typeface="Times New Roman"/>
                <a:cs typeface="Times New Roman"/>
              </a:rPr>
              <a:t>scrolling.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94310" algn="l"/>
              </a:tabLst>
            </a:pPr>
            <a:r>
              <a:rPr dirty="0" sz="1150" spc="-20" b="1">
                <a:latin typeface="Times New Roman"/>
                <a:cs typeface="Times New Roman"/>
              </a:rPr>
              <a:t>Project</a:t>
            </a:r>
            <a:r>
              <a:rPr dirty="0" sz="1150" spc="-3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showcase</a:t>
            </a:r>
            <a:r>
              <a:rPr dirty="0" sz="1150" spc="3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with</a:t>
            </a:r>
            <a:r>
              <a:rPr dirty="0" sz="1150" spc="-2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images/details.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ts val="1360"/>
              </a:lnSpc>
              <a:spcBef>
                <a:spcPts val="10"/>
              </a:spcBef>
              <a:buFont typeface="Arial MT"/>
              <a:buChar char="•"/>
              <a:tabLst>
                <a:tab pos="194310" algn="l"/>
              </a:tabLst>
            </a:pPr>
            <a:r>
              <a:rPr dirty="0" sz="1150" spc="-20" b="1">
                <a:latin typeface="Times New Roman"/>
                <a:cs typeface="Times New Roman"/>
              </a:rPr>
              <a:t>Interactive</a:t>
            </a:r>
            <a:r>
              <a:rPr dirty="0" sz="1150" spc="3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elements(hover</a:t>
            </a:r>
            <a:r>
              <a:rPr dirty="0" sz="1150" spc="-3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effects,animations).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ts val="1360"/>
              </a:lnSpc>
              <a:buFont typeface="Arial MT"/>
              <a:buChar char="•"/>
              <a:tabLst>
                <a:tab pos="194310" algn="l"/>
              </a:tabLst>
            </a:pPr>
            <a:r>
              <a:rPr dirty="0" sz="1150" spc="-10" b="1">
                <a:latin typeface="Times New Roman"/>
                <a:cs typeface="Times New Roman"/>
              </a:rPr>
              <a:t>Contact</a:t>
            </a:r>
            <a:r>
              <a:rPr dirty="0" sz="1150" spc="-4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form(with</a:t>
            </a:r>
            <a:r>
              <a:rPr dirty="0" sz="1150" spc="-2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validation).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Responsive</a:t>
            </a:r>
            <a:r>
              <a:rPr dirty="0" sz="1150" spc="-1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design</a:t>
            </a:r>
            <a:r>
              <a:rPr dirty="0" sz="1150" spc="-15" b="1">
                <a:latin typeface="Times New Roman"/>
                <a:cs typeface="Times New Roman"/>
              </a:rPr>
              <a:t> </a:t>
            </a:r>
            <a:r>
              <a:rPr dirty="0" sz="1150" spc="-20" b="1">
                <a:latin typeface="Times New Roman"/>
                <a:cs typeface="Times New Roman"/>
              </a:rPr>
              <a:t>for</a:t>
            </a:r>
            <a:r>
              <a:rPr dirty="0" sz="1150" spc="35" b="1">
                <a:latin typeface="Times New Roman"/>
                <a:cs typeface="Times New Roman"/>
              </a:rPr>
              <a:t> </a:t>
            </a:r>
            <a:r>
              <a:rPr dirty="0" sz="1150" spc="-40" b="1">
                <a:latin typeface="Times New Roman"/>
                <a:cs typeface="Times New Roman"/>
              </a:rPr>
              <a:t>all</a:t>
            </a:r>
            <a:r>
              <a:rPr dirty="0" sz="1150" spc="-10" b="1">
                <a:latin typeface="Times New Roman"/>
                <a:cs typeface="Times New Roman"/>
              </a:rPr>
              <a:t> devices.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194310" algn="l"/>
              </a:tabLst>
            </a:pPr>
            <a:r>
              <a:rPr dirty="0" sz="1150" spc="-25" b="1">
                <a:latin typeface="Times New Roman"/>
                <a:cs typeface="Times New Roman"/>
              </a:rPr>
              <a:t>Security</a:t>
            </a:r>
            <a:r>
              <a:rPr dirty="0" sz="1150" spc="-4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measures(basic</a:t>
            </a:r>
            <a:r>
              <a:rPr dirty="0" sz="1150" spc="-3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form</a:t>
            </a:r>
            <a:r>
              <a:rPr dirty="0" sz="1150" spc="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spam</a:t>
            </a:r>
            <a:r>
              <a:rPr dirty="0" sz="1150" spc="-3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protection).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194310" algn="l"/>
              </a:tabLst>
            </a:pPr>
            <a:r>
              <a:rPr dirty="0" sz="1150" spc="-10" b="1">
                <a:latin typeface="Times New Roman"/>
                <a:cs typeface="Times New Roman"/>
              </a:rPr>
              <a:t>Cross</a:t>
            </a:r>
            <a:r>
              <a:rPr dirty="0" sz="1150" spc="-25" b="1">
                <a:latin typeface="Times New Roman"/>
                <a:cs typeface="Times New Roman"/>
              </a:rPr>
              <a:t> </a:t>
            </a:r>
            <a:r>
              <a:rPr dirty="0" sz="1150" spc="-20" b="1">
                <a:latin typeface="Times New Roman"/>
                <a:cs typeface="Times New Roman"/>
              </a:rPr>
              <a:t>Browser</a:t>
            </a:r>
            <a:r>
              <a:rPr dirty="0" sz="1150" spc="-3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compatibility(Chrome,Edge,Firefox,Safari).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2025-09-09T07:09:38Z</dcterms:created>
  <dcterms:modified xsi:type="dcterms:W3CDTF">2025-09-09T07:09:38Z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2025-09-01T00:00:00Z</vt:filetime>
  </property>
  <property fmtid="{D5CDD505-2E9C-101B-9397-08002B2CF9AE}" pid="3" name="LastSaved">
    <vt:filetime>2025-09-09T00:00:00Z</vt:filetime>
  </property>
</Properties>
</file>