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7AF9-D3D1-2343-9CEE-4517B4732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076B-6B8B-FD43-AEB7-662F27F1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9BAB-6C06-5745-9497-05E67095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9CEE-FACB-3A4A-AD24-2EC2FC57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61AC-336F-0A49-AB1E-4C149370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61A6-D88D-6E4E-8A3B-A8AEA1F3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3074-912F-B64D-A9CB-5E3383B95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7264-D83C-7D41-8A9F-F484CE90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784A-C1A5-554A-ADB1-AF8CDE8A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9A4F-08C6-7042-A0DE-FCAE55EA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33A57-61FA-BD4C-807B-FD9AC7F08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BB04B-BCE7-674B-9542-956D240B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6411-7D66-6744-9B13-51D0554B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AD00-5E80-614D-B53F-D31A1D30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03BD-CF2B-7546-804C-256047EC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7A30-7EA6-294C-8670-EB18AF4A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515B-C933-6C45-9DC0-DE37839B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6757-C13B-DF47-9216-EC3D465D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CDC0-60C1-BA47-9CB4-D3531C32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3A3C-C24D-6C4B-8B64-4CCA2A4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F1E1-FC6C-0D42-BFB2-DD9A75AF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5CC65-8A37-7142-8919-D9AB3200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1344-FA2F-3C4D-8724-E7BF2D77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EF1C-C071-3F4D-AF8D-49079111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782A-2218-4649-8FFE-E6DD1F77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6E3-5B31-2440-BC78-B789EED5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E9C7-2BF2-1842-A963-B73700872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260AF-5E3B-154E-8937-F096F6B86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DA3E-963E-9241-ABFE-82076EA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3BD6A-640B-A741-91D4-8F203B1D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5C63-92E0-6B4B-B5A3-61084730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2356-F15C-884D-9083-84D62CA2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F086-095A-2347-934D-7B526CC1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5D34-19FB-974D-9CB4-CFCE3217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DC7B5-2A1E-3A4B-AC42-09F4ABA0D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A3BC7-C10B-8B42-A771-07914695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1176F-6EF3-4347-A646-7977D5A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1CE1E-C838-D14B-9C16-8FFE69EF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8EEEB-FF4D-FD4C-B2FC-C832627A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D30C-B231-BD45-BEB5-38468A04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395D1-9719-8842-BEA1-30E24BBE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D5DCA-4066-0942-ABBD-CF4A3D4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B061-267F-D946-904F-46ED06E7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A03DA-13F6-0840-9372-2B70D3C6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31CC-C1DB-B440-90F2-E6B7FFC2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AAB23-E7B0-0E49-A1E5-8E4C8E5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9F99-0894-A04E-A427-83FD6B2B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DF2F-83BA-C040-B8CE-3A6EE4CC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D30D-D27D-D449-8423-780573E9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73CDA-0771-5243-AB74-1862E82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45CA-3A91-AF4E-BBD3-EA4A78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6CCBD-F97F-424E-96E9-36EF3A3F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61D8-E44F-2049-BE7D-BBC87109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7B061-CA79-A842-A90D-FB6586386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0150-FF13-6845-998E-9EBD44C60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5B654-69A1-0E47-86B1-B94AFBF4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93AB1-8EAA-D24A-9A05-7BAB6F93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0AF-B825-2C4A-90AC-232A1A4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8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82B4-11D6-A540-B789-30FDED64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B7F1-F656-F046-8442-CEC9E86A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90C7-BF8C-344C-86F9-05ED66603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7F3-8875-CA4F-85AB-6491DE6B4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11D5-914D-A746-971E-ED399131A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2E108A-3BE1-F442-9F1A-F487A824D533}"/>
              </a:ext>
            </a:extLst>
          </p:cNvPr>
          <p:cNvSpPr/>
          <p:nvPr/>
        </p:nvSpPr>
        <p:spPr>
          <a:xfrm>
            <a:off x="5059015" y="836504"/>
            <a:ext cx="904621" cy="3688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1BEF22-0C77-5A4E-ACC8-8354BA395903}"/>
              </a:ext>
            </a:extLst>
          </p:cNvPr>
          <p:cNvSpPr/>
          <p:nvPr/>
        </p:nvSpPr>
        <p:spPr>
          <a:xfrm>
            <a:off x="4077740" y="1432256"/>
            <a:ext cx="2867171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 s = new Socket(…);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21E88-965C-524B-BB68-A5AD6828A341}"/>
              </a:ext>
            </a:extLst>
          </p:cNvPr>
          <p:cNvSpPr/>
          <p:nvPr/>
        </p:nvSpPr>
        <p:spPr>
          <a:xfrm>
            <a:off x="3863760" y="2394873"/>
            <a:ext cx="1770082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 s = null;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548446-97FA-884D-817B-F0AB3C16BDCC}"/>
              </a:ext>
            </a:extLst>
          </p:cNvPr>
          <p:cNvSpPr/>
          <p:nvPr/>
        </p:nvSpPr>
        <p:spPr>
          <a:xfrm>
            <a:off x="5578191" y="2117286"/>
            <a:ext cx="1357142" cy="364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 t = s;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A976D5-449B-A74A-97D9-BED0C80CDFBC}"/>
              </a:ext>
            </a:extLst>
          </p:cNvPr>
          <p:cNvSpPr/>
          <p:nvPr/>
        </p:nvSpPr>
        <p:spPr>
          <a:xfrm>
            <a:off x="5470561" y="2849257"/>
            <a:ext cx="1572402" cy="364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4: close(t)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9625AD-CAA4-814B-9E20-2DB3D0F1E6FB}"/>
              </a:ext>
            </a:extLst>
          </p:cNvPr>
          <p:cNvSpPr/>
          <p:nvPr/>
        </p:nvSpPr>
        <p:spPr>
          <a:xfrm>
            <a:off x="4936825" y="3436653"/>
            <a:ext cx="1149000" cy="364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91F56A-56CF-0F4B-881C-FF8B19E9DC70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511326" y="1205319"/>
            <a:ext cx="0" cy="226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70CAB4-0FA1-E04F-8AE1-12FEC656E4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48801" y="1801588"/>
            <a:ext cx="424610" cy="5932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19C091-C368-5E4E-960A-FB2D6F9E99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41682" y="1801588"/>
            <a:ext cx="415080" cy="3156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ED63DD-BD45-F546-A9DB-DB959256DCE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256762" y="2481369"/>
            <a:ext cx="0" cy="3678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27E73D-E7E5-EF4C-9897-673B389DD17D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4748801" y="2764205"/>
            <a:ext cx="356291" cy="7257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92AA1C-6C4C-AE48-891F-7ECC7971AE98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5917558" y="3213340"/>
            <a:ext cx="339204" cy="27663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ED513E-C80E-5F49-AC99-87A1E58DC4ED}"/>
              </a:ext>
            </a:extLst>
          </p:cNvPr>
          <p:cNvSpPr txBox="1"/>
          <p:nvPr/>
        </p:nvSpPr>
        <p:spPr>
          <a:xfrm>
            <a:off x="3863760" y="208816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{&lt;{s}, e&gt;}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0482E-C8C4-D341-AE47-B0BDFDBFB947}"/>
              </a:ext>
            </a:extLst>
          </p:cNvPr>
          <p:cNvSpPr txBox="1"/>
          <p:nvPr/>
        </p:nvSpPr>
        <p:spPr>
          <a:xfrm>
            <a:off x="6197270" y="185579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{&lt;{s}, e&gt;}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F6A5C-1A70-EF43-A405-256B9E5D3148}"/>
              </a:ext>
            </a:extLst>
          </p:cNvPr>
          <p:cNvSpPr txBox="1"/>
          <p:nvPr/>
        </p:nvSpPr>
        <p:spPr>
          <a:xfrm>
            <a:off x="6256762" y="2563434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{&lt;{s, t}, e&gt;}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58960F-C5F6-4444-9464-8F89AF6ADAD8}"/>
              </a:ext>
            </a:extLst>
          </p:cNvPr>
          <p:cNvSpPr txBox="1"/>
          <p:nvPr/>
        </p:nvSpPr>
        <p:spPr>
          <a:xfrm>
            <a:off x="5139153" y="3144503"/>
            <a:ext cx="1306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{&lt;∅, e&gt;}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597BC6-3AE6-DA42-9C77-9E60DF36355B}"/>
              </a:ext>
            </a:extLst>
          </p:cNvPr>
          <p:cNvSpPr txBox="1"/>
          <p:nvPr/>
        </p:nvSpPr>
        <p:spPr>
          <a:xfrm>
            <a:off x="5648471" y="116885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∅</a:t>
            </a:r>
          </a:p>
        </p:txBody>
      </p:sp>
    </p:spTree>
    <p:extLst>
      <p:ext uri="{BB962C8B-B14F-4D97-AF65-F5344CB8AC3E}">
        <p14:creationId xmlns:p14="http://schemas.microsoft.com/office/powerpoint/2010/main" val="372918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Sridharan</dc:creator>
  <cp:lastModifiedBy>Manu Sridharan</cp:lastModifiedBy>
  <cp:revision>7</cp:revision>
  <dcterms:created xsi:type="dcterms:W3CDTF">2021-02-23T15:02:04Z</dcterms:created>
  <dcterms:modified xsi:type="dcterms:W3CDTF">2021-02-23T22:54:33Z</dcterms:modified>
</cp:coreProperties>
</file>