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2006/9/6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Keita Shimizu</dc:creator>
  <dcterms:created xsi:type="dcterms:W3CDTF">2017-01-30T12:59:25Z</dcterms:created>
</cp:coreProperties>
</file>