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0" r:id="rId7"/>
    <p:sldId id="266" r:id="rId8"/>
    <p:sldId id="258" r:id="rId9"/>
    <p:sldId id="262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2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46BE23-2984-459C-8665-494E17176AD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4D308B0F-DB76-49E8-9E57-589AEC696706}">
      <dgm:prSet phldrT="[Text]"/>
      <dgm:spPr/>
      <dgm:t>
        <a:bodyPr/>
        <a:lstStyle/>
        <a:p>
          <a:r>
            <a:rPr lang="en-US" dirty="0"/>
            <a:t>Backup/copy</a:t>
          </a:r>
          <a:endParaRPr lang="en-ID" dirty="0"/>
        </a:p>
      </dgm:t>
    </dgm:pt>
    <dgm:pt modelId="{7DC8F65B-71F8-4047-A2BC-326043CDF60D}" type="parTrans" cxnId="{F6CD3C7B-E8BD-483A-9A36-93F3BABBF598}">
      <dgm:prSet/>
      <dgm:spPr/>
      <dgm:t>
        <a:bodyPr/>
        <a:lstStyle/>
        <a:p>
          <a:endParaRPr lang="en-ID"/>
        </a:p>
      </dgm:t>
    </dgm:pt>
    <dgm:pt modelId="{EEB5F266-932F-4F49-8665-2BE741F1E83F}" type="sibTrans" cxnId="{F6CD3C7B-E8BD-483A-9A36-93F3BABBF598}">
      <dgm:prSet/>
      <dgm:spPr/>
      <dgm:t>
        <a:bodyPr/>
        <a:lstStyle/>
        <a:p>
          <a:endParaRPr lang="en-ID"/>
        </a:p>
      </dgm:t>
    </dgm:pt>
    <dgm:pt modelId="{4B24E9EC-247F-4C50-B3CD-04503DF39B13}">
      <dgm:prSet phldrT="[Text]"/>
      <dgm:spPr/>
      <dgm:t>
        <a:bodyPr/>
        <a:lstStyle/>
        <a:p>
          <a:r>
            <a:rPr lang="en-US" dirty="0"/>
            <a:t>File Awal</a:t>
          </a:r>
          <a:endParaRPr lang="en-ID" dirty="0"/>
        </a:p>
      </dgm:t>
    </dgm:pt>
    <dgm:pt modelId="{CF231453-E787-4869-8C65-0A918349B06F}" type="parTrans" cxnId="{90D8B74C-1DAC-445F-B287-336F57B49A5A}">
      <dgm:prSet/>
      <dgm:spPr/>
      <dgm:t>
        <a:bodyPr/>
        <a:lstStyle/>
        <a:p>
          <a:endParaRPr lang="en-ID"/>
        </a:p>
      </dgm:t>
    </dgm:pt>
    <dgm:pt modelId="{3D9BE67B-CCE4-454D-A013-5789308DBB28}" type="sibTrans" cxnId="{90D8B74C-1DAC-445F-B287-336F57B49A5A}">
      <dgm:prSet/>
      <dgm:spPr/>
      <dgm:t>
        <a:bodyPr/>
        <a:lstStyle/>
        <a:p>
          <a:endParaRPr lang="en-ID"/>
        </a:p>
      </dgm:t>
    </dgm:pt>
    <dgm:pt modelId="{C31016E0-E835-4CB6-93D8-0963A63A72FC}">
      <dgm:prSet phldrT="[Text]"/>
      <dgm:spPr/>
      <dgm:t>
        <a:bodyPr/>
        <a:lstStyle/>
        <a:p>
          <a:r>
            <a:rPr lang="en-US" dirty="0"/>
            <a:t>Folder Awal</a:t>
          </a:r>
          <a:endParaRPr lang="en-ID" dirty="0"/>
        </a:p>
      </dgm:t>
    </dgm:pt>
    <dgm:pt modelId="{CBF854BF-4C7A-4752-9116-FA6569DB3C12}" type="parTrans" cxnId="{188A1BE8-DE11-491A-989F-8974C455FD5A}">
      <dgm:prSet/>
      <dgm:spPr/>
      <dgm:t>
        <a:bodyPr/>
        <a:lstStyle/>
        <a:p>
          <a:endParaRPr lang="en-ID"/>
        </a:p>
      </dgm:t>
    </dgm:pt>
    <dgm:pt modelId="{C4C9EC3E-2086-4A62-A90C-62569650C3C9}" type="sibTrans" cxnId="{188A1BE8-DE11-491A-989F-8974C455FD5A}">
      <dgm:prSet/>
      <dgm:spPr/>
      <dgm:t>
        <a:bodyPr/>
        <a:lstStyle/>
        <a:p>
          <a:endParaRPr lang="en-ID"/>
        </a:p>
      </dgm:t>
    </dgm:pt>
    <dgm:pt modelId="{21661298-86F7-4CCC-B6F9-D55EF8EC518D}">
      <dgm:prSet phldrT="[Text]"/>
      <dgm:spPr/>
      <dgm:t>
        <a:bodyPr/>
        <a:lstStyle/>
        <a:p>
          <a:r>
            <a:rPr lang="en-US" dirty="0"/>
            <a:t>Folder </a:t>
          </a:r>
          <a:r>
            <a:rPr lang="en-US" dirty="0" err="1"/>
            <a:t>destinasi</a:t>
          </a:r>
          <a:endParaRPr lang="en-ID" dirty="0"/>
        </a:p>
      </dgm:t>
    </dgm:pt>
    <dgm:pt modelId="{9BBB8E4C-BD61-48DF-A2C2-33E78315FCED}" type="parTrans" cxnId="{642C4D37-E6ED-4892-947B-C57DF72BAE9F}">
      <dgm:prSet/>
      <dgm:spPr/>
      <dgm:t>
        <a:bodyPr/>
        <a:lstStyle/>
        <a:p>
          <a:endParaRPr lang="en-ID"/>
        </a:p>
      </dgm:t>
    </dgm:pt>
    <dgm:pt modelId="{D5EA168F-DED6-4C84-89E8-5375BD4B14E9}" type="sibTrans" cxnId="{642C4D37-E6ED-4892-947B-C57DF72BAE9F}">
      <dgm:prSet/>
      <dgm:spPr/>
      <dgm:t>
        <a:bodyPr/>
        <a:lstStyle/>
        <a:p>
          <a:endParaRPr lang="en-ID"/>
        </a:p>
      </dgm:t>
    </dgm:pt>
    <dgm:pt modelId="{61C9EE96-AE69-4019-9608-643CD0AB015D}">
      <dgm:prSet phldrT="[Text]"/>
      <dgm:spPr/>
      <dgm:t>
        <a:bodyPr/>
        <a:lstStyle/>
        <a:p>
          <a:r>
            <a:rPr lang="en-US" dirty="0"/>
            <a:t>File</a:t>
          </a:r>
          <a:endParaRPr lang="en-ID" dirty="0"/>
        </a:p>
      </dgm:t>
    </dgm:pt>
    <dgm:pt modelId="{B53B89BE-1B80-49CC-8F5A-F356DA63736D}" type="parTrans" cxnId="{51FE33F5-D7FD-4BF6-973D-F4EC5D8D4F89}">
      <dgm:prSet/>
      <dgm:spPr/>
      <dgm:t>
        <a:bodyPr/>
        <a:lstStyle/>
        <a:p>
          <a:endParaRPr lang="en-ID"/>
        </a:p>
      </dgm:t>
    </dgm:pt>
    <dgm:pt modelId="{26A570FF-94A0-48FB-BF89-48BBC9A56208}" type="sibTrans" cxnId="{51FE33F5-D7FD-4BF6-973D-F4EC5D8D4F89}">
      <dgm:prSet/>
      <dgm:spPr/>
      <dgm:t>
        <a:bodyPr/>
        <a:lstStyle/>
        <a:p>
          <a:endParaRPr lang="en-ID"/>
        </a:p>
      </dgm:t>
    </dgm:pt>
    <dgm:pt modelId="{EA0C7D5E-8AC9-4D68-B4D1-58B12DD12C11}">
      <dgm:prSet phldrT="[Text]"/>
      <dgm:spPr/>
      <dgm:t>
        <a:bodyPr/>
        <a:lstStyle/>
        <a:p>
          <a:r>
            <a:rPr lang="en-US" dirty="0"/>
            <a:t>File</a:t>
          </a:r>
          <a:endParaRPr lang="en-ID" dirty="0"/>
        </a:p>
      </dgm:t>
    </dgm:pt>
    <dgm:pt modelId="{A3CAB06E-2AC8-48A5-95EF-9D25FBA64CA7}" type="parTrans" cxnId="{3FD70F9D-E643-4F4C-BB9C-89C41A7C9CFF}">
      <dgm:prSet/>
      <dgm:spPr/>
      <dgm:t>
        <a:bodyPr/>
        <a:lstStyle/>
        <a:p>
          <a:endParaRPr lang="en-ID"/>
        </a:p>
      </dgm:t>
    </dgm:pt>
    <dgm:pt modelId="{ADCB1367-18D9-4BC7-B53A-2BC9AAF82324}" type="sibTrans" cxnId="{3FD70F9D-E643-4F4C-BB9C-89C41A7C9CFF}">
      <dgm:prSet/>
      <dgm:spPr/>
      <dgm:t>
        <a:bodyPr/>
        <a:lstStyle/>
        <a:p>
          <a:endParaRPr lang="en-ID"/>
        </a:p>
      </dgm:t>
    </dgm:pt>
    <dgm:pt modelId="{4DFCFAB5-A16F-4974-96CB-C4C41F38ABC9}" type="pres">
      <dgm:prSet presAssocID="{C846BE23-2984-459C-8665-494E17176AD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295086-7B63-40F5-9519-4BAC2ED06D0C}" type="pres">
      <dgm:prSet presAssocID="{4D308B0F-DB76-49E8-9E57-589AEC696706}" presName="centerShape" presStyleLbl="node0" presStyleIdx="0" presStyleCnt="1" custLinFactNeighborY="-2268"/>
      <dgm:spPr/>
    </dgm:pt>
    <dgm:pt modelId="{564AA036-7152-4AB8-BC2F-890D0D9EAC6D}" type="pres">
      <dgm:prSet presAssocID="{CF231453-E787-4869-8C65-0A918349B06F}" presName="parTrans" presStyleLbl="bgSibTrans2D1" presStyleIdx="0" presStyleCnt="3" custLinFactNeighborX="15215" custLinFactNeighborY="-36478"/>
      <dgm:spPr/>
    </dgm:pt>
    <dgm:pt modelId="{C88991EE-9BF4-42B2-A03D-93FD8CDCFF14}" type="pres">
      <dgm:prSet presAssocID="{4B24E9EC-247F-4C50-B3CD-04503DF39B13}" presName="node" presStyleLbl="node1" presStyleIdx="0" presStyleCnt="3" custRadScaleRad="132163" custRadScaleInc="-4336">
        <dgm:presLayoutVars>
          <dgm:bulletEnabled val="1"/>
        </dgm:presLayoutVars>
      </dgm:prSet>
      <dgm:spPr/>
    </dgm:pt>
    <dgm:pt modelId="{EE98C182-6B18-4E87-B0DD-BB9CEB8C508E}" type="pres">
      <dgm:prSet presAssocID="{CBF854BF-4C7A-4752-9116-FA6569DB3C12}" presName="parTrans" presStyleLbl="bgSibTrans2D1" presStyleIdx="1" presStyleCnt="3"/>
      <dgm:spPr/>
    </dgm:pt>
    <dgm:pt modelId="{CF824661-DCC0-4EA2-8EA5-DA982400CB6F}" type="pres">
      <dgm:prSet presAssocID="{C31016E0-E835-4CB6-93D8-0963A63A72FC}" presName="node" presStyleLbl="node1" presStyleIdx="1" presStyleCnt="3" custRadScaleRad="85134" custRadScaleInc="-155717">
        <dgm:presLayoutVars>
          <dgm:bulletEnabled val="1"/>
        </dgm:presLayoutVars>
      </dgm:prSet>
      <dgm:spPr/>
    </dgm:pt>
    <dgm:pt modelId="{11343F23-3880-47A2-8C22-A1AA17A05DD5}" type="pres">
      <dgm:prSet presAssocID="{9BBB8E4C-BD61-48DF-A2C2-33E78315FCED}" presName="parTrans" presStyleLbl="bgSibTrans2D1" presStyleIdx="2" presStyleCnt="3" custAng="11804858" custScaleX="17194" custScaleY="100707" custLinFactNeighborX="-30963" custLinFactNeighborY="57857"/>
      <dgm:spPr/>
    </dgm:pt>
    <dgm:pt modelId="{499B7020-DB7B-4F67-B268-8216EF73046D}" type="pres">
      <dgm:prSet presAssocID="{21661298-86F7-4CCC-B6F9-D55EF8EC518D}" presName="node" presStyleLbl="node1" presStyleIdx="2" presStyleCnt="3" custScaleY="220352" custRadScaleRad="93991" custRadScaleInc="26107">
        <dgm:presLayoutVars>
          <dgm:bulletEnabled val="1"/>
        </dgm:presLayoutVars>
      </dgm:prSet>
      <dgm:spPr/>
    </dgm:pt>
  </dgm:ptLst>
  <dgm:cxnLst>
    <dgm:cxn modelId="{10FC0513-EA3A-47A2-A983-A6A57B961A81}" type="presOf" srcId="{CBF854BF-4C7A-4752-9116-FA6569DB3C12}" destId="{EE98C182-6B18-4E87-B0DD-BB9CEB8C508E}" srcOrd="0" destOrd="0" presId="urn:microsoft.com/office/officeart/2005/8/layout/radial4"/>
    <dgm:cxn modelId="{F6DD881E-98B2-4013-9F14-236849528B82}" type="presOf" srcId="{EA0C7D5E-8AC9-4D68-B4D1-58B12DD12C11}" destId="{499B7020-DB7B-4F67-B268-8216EF73046D}" srcOrd="0" destOrd="2" presId="urn:microsoft.com/office/officeart/2005/8/layout/radial4"/>
    <dgm:cxn modelId="{84B39529-CB20-41C1-B44E-1214354650B3}" type="presOf" srcId="{CF231453-E787-4869-8C65-0A918349B06F}" destId="{564AA036-7152-4AB8-BC2F-890D0D9EAC6D}" srcOrd="0" destOrd="0" presId="urn:microsoft.com/office/officeart/2005/8/layout/radial4"/>
    <dgm:cxn modelId="{A947842E-F642-4BBC-AB0F-07E2CA04DAF4}" type="presOf" srcId="{4B24E9EC-247F-4C50-B3CD-04503DF39B13}" destId="{C88991EE-9BF4-42B2-A03D-93FD8CDCFF14}" srcOrd="0" destOrd="0" presId="urn:microsoft.com/office/officeart/2005/8/layout/radial4"/>
    <dgm:cxn modelId="{642C4D37-E6ED-4892-947B-C57DF72BAE9F}" srcId="{4D308B0F-DB76-49E8-9E57-589AEC696706}" destId="{21661298-86F7-4CCC-B6F9-D55EF8EC518D}" srcOrd="2" destOrd="0" parTransId="{9BBB8E4C-BD61-48DF-A2C2-33E78315FCED}" sibTransId="{D5EA168F-DED6-4C84-89E8-5375BD4B14E9}"/>
    <dgm:cxn modelId="{B4FA7537-E919-40F1-B9F5-83BD047D0A52}" type="presOf" srcId="{C31016E0-E835-4CB6-93D8-0963A63A72FC}" destId="{CF824661-DCC0-4EA2-8EA5-DA982400CB6F}" srcOrd="0" destOrd="0" presId="urn:microsoft.com/office/officeart/2005/8/layout/radial4"/>
    <dgm:cxn modelId="{6E0B3661-E68D-4667-B5AA-6CD23873EDA1}" type="presOf" srcId="{61C9EE96-AE69-4019-9608-643CD0AB015D}" destId="{499B7020-DB7B-4F67-B268-8216EF73046D}" srcOrd="0" destOrd="1" presId="urn:microsoft.com/office/officeart/2005/8/layout/radial4"/>
    <dgm:cxn modelId="{480FF747-E6F7-48F5-A20C-1D017082647E}" type="presOf" srcId="{21661298-86F7-4CCC-B6F9-D55EF8EC518D}" destId="{499B7020-DB7B-4F67-B268-8216EF73046D}" srcOrd="0" destOrd="0" presId="urn:microsoft.com/office/officeart/2005/8/layout/radial4"/>
    <dgm:cxn modelId="{90D8B74C-1DAC-445F-B287-336F57B49A5A}" srcId="{4D308B0F-DB76-49E8-9E57-589AEC696706}" destId="{4B24E9EC-247F-4C50-B3CD-04503DF39B13}" srcOrd="0" destOrd="0" parTransId="{CF231453-E787-4869-8C65-0A918349B06F}" sibTransId="{3D9BE67B-CCE4-454D-A013-5789308DBB28}"/>
    <dgm:cxn modelId="{F6CD3C7B-E8BD-483A-9A36-93F3BABBF598}" srcId="{C846BE23-2984-459C-8665-494E17176ADD}" destId="{4D308B0F-DB76-49E8-9E57-589AEC696706}" srcOrd="0" destOrd="0" parTransId="{7DC8F65B-71F8-4047-A2BC-326043CDF60D}" sibTransId="{EEB5F266-932F-4F49-8665-2BE741F1E83F}"/>
    <dgm:cxn modelId="{3FD70F9D-E643-4F4C-BB9C-89C41A7C9CFF}" srcId="{21661298-86F7-4CCC-B6F9-D55EF8EC518D}" destId="{EA0C7D5E-8AC9-4D68-B4D1-58B12DD12C11}" srcOrd="1" destOrd="0" parTransId="{A3CAB06E-2AC8-48A5-95EF-9D25FBA64CA7}" sibTransId="{ADCB1367-18D9-4BC7-B53A-2BC9AAF82324}"/>
    <dgm:cxn modelId="{A543CBA0-A7A6-4006-9743-F097138948DF}" type="presOf" srcId="{C846BE23-2984-459C-8665-494E17176ADD}" destId="{4DFCFAB5-A16F-4974-96CB-C4C41F38ABC9}" srcOrd="0" destOrd="0" presId="urn:microsoft.com/office/officeart/2005/8/layout/radial4"/>
    <dgm:cxn modelId="{F4EC58C6-90C1-4DEE-8658-6EC2FD60A1D2}" type="presOf" srcId="{4D308B0F-DB76-49E8-9E57-589AEC696706}" destId="{94295086-7B63-40F5-9519-4BAC2ED06D0C}" srcOrd="0" destOrd="0" presId="urn:microsoft.com/office/officeart/2005/8/layout/radial4"/>
    <dgm:cxn modelId="{188A1BE8-DE11-491A-989F-8974C455FD5A}" srcId="{4D308B0F-DB76-49E8-9E57-589AEC696706}" destId="{C31016E0-E835-4CB6-93D8-0963A63A72FC}" srcOrd="1" destOrd="0" parTransId="{CBF854BF-4C7A-4752-9116-FA6569DB3C12}" sibTransId="{C4C9EC3E-2086-4A62-A90C-62569650C3C9}"/>
    <dgm:cxn modelId="{51FE33F5-D7FD-4BF6-973D-F4EC5D8D4F89}" srcId="{21661298-86F7-4CCC-B6F9-D55EF8EC518D}" destId="{61C9EE96-AE69-4019-9608-643CD0AB015D}" srcOrd="0" destOrd="0" parTransId="{B53B89BE-1B80-49CC-8F5A-F356DA63736D}" sibTransId="{26A570FF-94A0-48FB-BF89-48BBC9A56208}"/>
    <dgm:cxn modelId="{7AC8DCFC-F8EB-44C3-9BD4-4CA941620736}" type="presOf" srcId="{9BBB8E4C-BD61-48DF-A2C2-33E78315FCED}" destId="{11343F23-3880-47A2-8C22-A1AA17A05DD5}" srcOrd="0" destOrd="0" presId="urn:microsoft.com/office/officeart/2005/8/layout/radial4"/>
    <dgm:cxn modelId="{4C388C4B-6948-49F8-90BD-B39A78B1156C}" type="presParOf" srcId="{4DFCFAB5-A16F-4974-96CB-C4C41F38ABC9}" destId="{94295086-7B63-40F5-9519-4BAC2ED06D0C}" srcOrd="0" destOrd="0" presId="urn:microsoft.com/office/officeart/2005/8/layout/radial4"/>
    <dgm:cxn modelId="{B9D2EE15-4FF6-427E-8157-4FF57DAC38BE}" type="presParOf" srcId="{4DFCFAB5-A16F-4974-96CB-C4C41F38ABC9}" destId="{564AA036-7152-4AB8-BC2F-890D0D9EAC6D}" srcOrd="1" destOrd="0" presId="urn:microsoft.com/office/officeart/2005/8/layout/radial4"/>
    <dgm:cxn modelId="{C3E6D6E9-8F34-4A0F-B3B3-35A5599014F9}" type="presParOf" srcId="{4DFCFAB5-A16F-4974-96CB-C4C41F38ABC9}" destId="{C88991EE-9BF4-42B2-A03D-93FD8CDCFF14}" srcOrd="2" destOrd="0" presId="urn:microsoft.com/office/officeart/2005/8/layout/radial4"/>
    <dgm:cxn modelId="{7587B1BA-3EF6-448D-B8FA-0F97D020186F}" type="presParOf" srcId="{4DFCFAB5-A16F-4974-96CB-C4C41F38ABC9}" destId="{EE98C182-6B18-4E87-B0DD-BB9CEB8C508E}" srcOrd="3" destOrd="0" presId="urn:microsoft.com/office/officeart/2005/8/layout/radial4"/>
    <dgm:cxn modelId="{D2EE1530-E474-4E2E-89D7-2B7BCC97BB65}" type="presParOf" srcId="{4DFCFAB5-A16F-4974-96CB-C4C41F38ABC9}" destId="{CF824661-DCC0-4EA2-8EA5-DA982400CB6F}" srcOrd="4" destOrd="0" presId="urn:microsoft.com/office/officeart/2005/8/layout/radial4"/>
    <dgm:cxn modelId="{77EAE5EF-D915-488B-AEC5-A3D3B1503102}" type="presParOf" srcId="{4DFCFAB5-A16F-4974-96CB-C4C41F38ABC9}" destId="{11343F23-3880-47A2-8C22-A1AA17A05DD5}" srcOrd="5" destOrd="0" presId="urn:microsoft.com/office/officeart/2005/8/layout/radial4"/>
    <dgm:cxn modelId="{B52A2CBC-E2AF-4BDB-B266-59DF4D185EBF}" type="presParOf" srcId="{4DFCFAB5-A16F-4974-96CB-C4C41F38ABC9}" destId="{499B7020-DB7B-4F67-B268-8216EF73046D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95086-7B63-40F5-9519-4BAC2ED06D0C}">
      <dsp:nvSpPr>
        <dsp:cNvPr id="0" name=""/>
        <dsp:cNvSpPr/>
      </dsp:nvSpPr>
      <dsp:spPr>
        <a:xfrm>
          <a:off x="2874010" y="2886186"/>
          <a:ext cx="2379980" cy="2379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Backup/copy</a:t>
          </a:r>
          <a:endParaRPr lang="en-ID" sz="2400" kern="1200" dirty="0"/>
        </a:p>
      </dsp:txBody>
      <dsp:txXfrm>
        <a:off x="3222550" y="3234726"/>
        <a:ext cx="1682900" cy="1682900"/>
      </dsp:txXfrm>
    </dsp:sp>
    <dsp:sp modelId="{564AA036-7152-4AB8-BC2F-890D0D9EAC6D}">
      <dsp:nvSpPr>
        <dsp:cNvPr id="0" name=""/>
        <dsp:cNvSpPr/>
      </dsp:nvSpPr>
      <dsp:spPr>
        <a:xfrm rot="13012660">
          <a:off x="1252479" y="1991280"/>
          <a:ext cx="2341019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991EE-9BF4-42B2-A03D-93FD8CDCFF14}">
      <dsp:nvSpPr>
        <dsp:cNvPr id="0" name=""/>
        <dsp:cNvSpPr/>
      </dsp:nvSpPr>
      <dsp:spPr>
        <a:xfrm>
          <a:off x="0" y="971030"/>
          <a:ext cx="2260981" cy="1808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81915" rIns="81915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File Awal</a:t>
          </a:r>
          <a:endParaRPr lang="en-ID" sz="4300" kern="1200" dirty="0"/>
        </a:p>
      </dsp:txBody>
      <dsp:txXfrm>
        <a:off x="52977" y="1024007"/>
        <a:ext cx="2155027" cy="1702830"/>
      </dsp:txXfrm>
    </dsp:sp>
    <dsp:sp modelId="{EE98C182-6B18-4E87-B0DD-BB9CEB8C508E}">
      <dsp:nvSpPr>
        <dsp:cNvPr id="0" name=""/>
        <dsp:cNvSpPr/>
      </dsp:nvSpPr>
      <dsp:spPr>
        <a:xfrm rot="10412102">
          <a:off x="1237214" y="3969011"/>
          <a:ext cx="1559152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24661-DCC0-4EA2-8EA5-DA982400CB6F}">
      <dsp:nvSpPr>
        <dsp:cNvPr id="0" name=""/>
        <dsp:cNvSpPr/>
      </dsp:nvSpPr>
      <dsp:spPr>
        <a:xfrm>
          <a:off x="111681" y="3491542"/>
          <a:ext cx="2260981" cy="1808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81915" rIns="81915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Folder Awal</a:t>
          </a:r>
          <a:endParaRPr lang="en-ID" sz="4300" kern="1200" dirty="0"/>
        </a:p>
      </dsp:txBody>
      <dsp:txXfrm>
        <a:off x="164658" y="3544519"/>
        <a:ext cx="2155027" cy="1702830"/>
      </dsp:txXfrm>
    </dsp:sp>
    <dsp:sp modelId="{11343F23-3880-47A2-8C22-A1AA17A05DD5}">
      <dsp:nvSpPr>
        <dsp:cNvPr id="0" name=""/>
        <dsp:cNvSpPr/>
      </dsp:nvSpPr>
      <dsp:spPr>
        <a:xfrm rot="10800000">
          <a:off x="5449468" y="3499397"/>
          <a:ext cx="304406" cy="68308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B7020-DB7B-4F67-B268-8216EF73046D}">
      <dsp:nvSpPr>
        <dsp:cNvPr id="0" name=""/>
        <dsp:cNvSpPr/>
      </dsp:nvSpPr>
      <dsp:spPr>
        <a:xfrm>
          <a:off x="5867019" y="1200575"/>
          <a:ext cx="2260981" cy="3985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81915" rIns="81915" bIns="81915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Folder </a:t>
          </a:r>
          <a:r>
            <a:rPr lang="en-US" sz="4300" kern="1200" dirty="0" err="1"/>
            <a:t>destinasi</a:t>
          </a:r>
          <a:endParaRPr lang="en-ID" sz="43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File</a:t>
          </a:r>
          <a:endParaRPr lang="en-ID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File</a:t>
          </a:r>
          <a:endParaRPr lang="en-ID" sz="3400" kern="1200" dirty="0"/>
        </a:p>
      </dsp:txBody>
      <dsp:txXfrm>
        <a:off x="5933241" y="1266797"/>
        <a:ext cx="2128537" cy="3853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3AFD-D897-FCD6-2D52-D49CFEE14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EA9E7-0AE0-634D-A370-A110BA8BF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E152B-BF81-25E1-6AC8-AB09E2A9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ED5B9-7D6B-38CD-D1DC-19B2432D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932F0-B617-D6BB-A812-7AE54E1C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88A6-A5C7-5325-AD32-22AF051E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B2656-03D8-25BE-23AE-A474759B6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4A9B6-B5DE-A3C4-DC94-3D8170BA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88BDF-667B-C905-0E2A-CD085DE4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498CC-E344-0165-AB60-1E34F85D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9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FC439-A3DB-36DE-8309-8AC3D44DD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24924-0AD2-40CE-5D92-9A3990D7D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FB6E-ED49-7E30-3514-35C6D641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03CFE-1C34-10AA-0548-6EF83114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9B17-42AB-CEFA-F234-98C0AA72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192A-8783-E125-5951-E07D761E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D7A91-968E-9405-4E43-A0B5FD17D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D194F-C55A-DF76-F55B-F4D548E4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2A1C1-1177-CAD1-BD6E-5872ED0D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C7143-5A92-8359-F53A-7A72CD84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5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DE48-739F-1A90-AA6C-43299C5B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CF990-451A-DB6B-8CDE-42D792EC5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24991-5899-F294-C3A5-7C3FCB02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3143C-690B-7627-D7F1-C76A5E50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C5AAF-6EEC-5CFE-BB5C-F361CDE7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56E0-4E4A-773E-8065-673F76E3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6191-281D-D542-061D-5C0B2D893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0A7B7-6F81-BCE2-7FDE-C4103934A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2A7CB-E489-937E-3A70-DCF490E6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78EE5-9D0E-FCEC-3C86-21347772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54802-DBAD-C4B9-5C24-6774E6CF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36F0-FBAB-7EB1-FFDE-18801DD5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C1064-1211-4C21-7FE6-D18CF8AC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EB83D-24B5-F70E-A090-C9B7A9AD6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DC732-B821-4DA3-7B02-881AB568C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B26A1-91A3-2930-0CB0-8F37B2958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38C1E-CF82-03BA-6E1B-93005AF8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62642-E5EA-6D63-EDDA-E0EF0585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00B77-A971-B508-1400-F677C404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7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31DF-ED74-D02F-7FBC-6FB46203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91760-9D3F-FE93-DB04-716F5A35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64F4F-8C71-FCEA-3DD5-DDB90338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1129C-DD1A-B446-7A54-CFF7960F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E2F01-2CDB-72DA-F9DF-FBDC1FDF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B5B1E-E9F7-B862-8F84-F33A1B22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A2C3B-DA9A-C9B5-3F08-63B5DA8C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1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98E7-3662-80BA-B763-C0C1A266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F479-4DB3-E97F-FC1D-FEDF7DFA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8C408-D871-C679-E440-C0F8D3A4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50D59-AFD5-A5B7-B55F-52A806D6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991E0-1AC6-C692-8AB5-C2CBC500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560A8-23B7-AF4B-B371-EA4E1864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5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693A-955F-3900-CA51-A6E79228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AA65D-3E7C-B21C-34A5-F332C2329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4E25E-50CE-FB8B-9FA0-57D67D21D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25864-4862-8500-F565-921580EF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83ACE-A0C9-CCBD-49AA-C4CD1058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412DC-A110-863F-948E-3B14E2A0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2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21FBF-EC68-97FC-D19B-4518DA8D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0FAF-FB0B-96EC-20FA-A0C1F0DD9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4E60B-239A-4E59-CAF0-DFCCFA63A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39F1C-F04F-4284-AF67-093AF26C0F7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7882-5C94-3D5C-1387-EE93679DF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DAC77-57AB-BEB6-714A-BB6130384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8821-01E1-E3A6-D027-3882950BE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Aplikasi</a:t>
            </a:r>
            <a:r>
              <a:rPr lang="en-US" dirty="0"/>
              <a:t> Backup file </a:t>
            </a:r>
            <a:r>
              <a:rPr lang="en-US" dirty="0" err="1"/>
              <a:t>atau</a:t>
            </a:r>
            <a:r>
              <a:rPr lang="en-US" dirty="0"/>
              <a:t> folder </a:t>
            </a:r>
            <a:r>
              <a:rPr lang="en-US" dirty="0" err="1"/>
              <a:t>dengan</a:t>
            </a:r>
            <a:r>
              <a:rPr lang="en-US" dirty="0"/>
              <a:t> Python-</a:t>
            </a:r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9777C-F28A-031A-1AC3-C50B80668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R, PROA, DTS, </a:t>
            </a:r>
            <a:r>
              <a:rPr lang="en-US" dirty="0" err="1"/>
              <a:t>Kelas</a:t>
            </a:r>
            <a:r>
              <a:rPr lang="en-US" dirty="0"/>
              <a:t> 5</a:t>
            </a:r>
          </a:p>
          <a:p>
            <a:r>
              <a:rPr lang="en-US" dirty="0" err="1"/>
              <a:t>Fattwa</a:t>
            </a:r>
            <a:r>
              <a:rPr lang="en-US" dirty="0"/>
              <a:t> </a:t>
            </a:r>
            <a:r>
              <a:rPr lang="en-US" dirty="0" err="1"/>
              <a:t>Budimansyah</a:t>
            </a:r>
            <a:r>
              <a:rPr lang="en-US" dirty="0"/>
              <a:t> S, Gatot </a:t>
            </a:r>
            <a:r>
              <a:rPr lang="en-US" dirty="0" err="1"/>
              <a:t>Sukoco</a:t>
            </a:r>
            <a:r>
              <a:rPr lang="en-US" dirty="0"/>
              <a:t> Simorangkir, </a:t>
            </a:r>
            <a:r>
              <a:rPr lang="en-US" dirty="0" err="1"/>
              <a:t>Gede</a:t>
            </a:r>
            <a:r>
              <a:rPr lang="en-US" dirty="0"/>
              <a:t> Surya </a:t>
            </a:r>
            <a:r>
              <a:rPr lang="en-US" dirty="0" err="1"/>
              <a:t>Sasmita</a:t>
            </a:r>
            <a:r>
              <a:rPr lang="en-US" dirty="0"/>
              <a:t>, </a:t>
            </a:r>
            <a:r>
              <a:rPr lang="en-US" dirty="0" err="1"/>
              <a:t>Grenadi</a:t>
            </a:r>
            <a:r>
              <a:rPr lang="en-US" dirty="0"/>
              <a:t> </a:t>
            </a:r>
            <a:r>
              <a:rPr lang="en-US" dirty="0" err="1"/>
              <a:t>Yudistira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6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A0C-4F6C-A3DE-57F0-3758B124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B9D6-AFE1-AF1E-9FD3-A9A37286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D" dirty="0" err="1"/>
              <a:t>awal</a:t>
            </a:r>
            <a:r>
              <a:rPr lang="en-ID" dirty="0"/>
              <a:t>()</a:t>
            </a:r>
          </a:p>
          <a:p>
            <a:r>
              <a:rPr lang="en-ID" dirty="0" err="1"/>
              <a:t>batal</a:t>
            </a:r>
            <a:r>
              <a:rPr lang="en-ID" dirty="0"/>
              <a:t>()</a:t>
            </a:r>
          </a:p>
          <a:p>
            <a:r>
              <a:rPr lang="en-ID" dirty="0"/>
              <a:t>batal1()</a:t>
            </a:r>
          </a:p>
          <a:p>
            <a:r>
              <a:rPr lang="en-ID" dirty="0" err="1"/>
              <a:t>bekap</a:t>
            </a:r>
            <a:r>
              <a:rPr lang="en-ID" dirty="0"/>
              <a:t>()</a:t>
            </a:r>
          </a:p>
          <a:p>
            <a:r>
              <a:rPr lang="en-ID" dirty="0" err="1"/>
              <a:t>bekapf</a:t>
            </a:r>
            <a:r>
              <a:rPr lang="en-ID" dirty="0"/>
              <a:t>()</a:t>
            </a:r>
          </a:p>
          <a:p>
            <a:r>
              <a:rPr lang="en-ID" dirty="0" err="1"/>
              <a:t>bekap_berhasil</a:t>
            </a:r>
            <a:r>
              <a:rPr lang="en-ID" dirty="0"/>
              <a:t>()</a:t>
            </a:r>
          </a:p>
          <a:p>
            <a:r>
              <a:rPr lang="en-ID" dirty="0" err="1"/>
              <a:t>bekapf_berhasil</a:t>
            </a:r>
            <a:r>
              <a:rPr lang="en-ID" dirty="0"/>
              <a:t>()</a:t>
            </a:r>
          </a:p>
          <a:p>
            <a:r>
              <a:rPr lang="en-ID" dirty="0"/>
              <a:t>reset()</a:t>
            </a:r>
          </a:p>
          <a:p>
            <a:r>
              <a:rPr lang="en-ID" dirty="0" err="1"/>
              <a:t>namafile</a:t>
            </a:r>
            <a:r>
              <a:rPr lang="en-ID" dirty="0"/>
              <a:t>()</a:t>
            </a:r>
          </a:p>
          <a:p>
            <a:r>
              <a:rPr lang="en-ID" dirty="0" err="1"/>
              <a:t>namadir</a:t>
            </a:r>
            <a:r>
              <a:rPr lang="en-ID" dirty="0"/>
              <a:t>()</a:t>
            </a:r>
          </a:p>
          <a:p>
            <a:r>
              <a:rPr lang="en-ID" dirty="0"/>
              <a:t>namadir1()</a:t>
            </a:r>
          </a:p>
          <a:p>
            <a:r>
              <a:rPr lang="en-ID" dirty="0"/>
              <a:t>namadir2()</a:t>
            </a:r>
          </a:p>
        </p:txBody>
      </p:sp>
    </p:spTree>
    <p:extLst>
      <p:ext uri="{BB962C8B-B14F-4D97-AF65-F5344CB8AC3E}">
        <p14:creationId xmlns:p14="http://schemas.microsoft.com/office/powerpoint/2010/main" val="401898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08F7-B2D3-E56A-5287-441B1C9B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</a:t>
            </a:r>
            <a:r>
              <a:rPr lang="en-US" dirty="0"/>
              <a:t>/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A335-D569-CF72-39C3-F4FBC1FB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Form Window</a:t>
            </a:r>
          </a:p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Tombol</a:t>
            </a:r>
            <a:endParaRPr lang="en-US" dirty="0"/>
          </a:p>
          <a:p>
            <a:pPr lvl="1"/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input </a:t>
            </a:r>
            <a:r>
              <a:rPr lang="en-US" dirty="0" err="1"/>
              <a:t>dari</a:t>
            </a:r>
            <a:r>
              <a:rPr lang="en-US" dirty="0"/>
              <a:t> file/folder </a:t>
            </a:r>
            <a:r>
              <a:rPr lang="en-US" dirty="0" err="1"/>
              <a:t>awal</a:t>
            </a:r>
            <a:endParaRPr lang="en-US" dirty="0"/>
          </a:p>
          <a:p>
            <a:pPr lvl="2"/>
            <a:r>
              <a:rPr lang="en-US" dirty="0"/>
              <a:t>Input </a:t>
            </a:r>
            <a:r>
              <a:rPr lang="en-US" dirty="0" err="1"/>
              <a:t>nama</a:t>
            </a:r>
            <a:r>
              <a:rPr lang="en-US" dirty="0"/>
              <a:t> file</a:t>
            </a:r>
          </a:p>
          <a:p>
            <a:pPr lvl="3"/>
            <a:r>
              <a:rPr lang="en-ID" dirty="0" err="1"/>
              <a:t>filedialog.askopenfilename</a:t>
            </a:r>
            <a:r>
              <a:rPr lang="en-ID" dirty="0"/>
              <a:t>()</a:t>
            </a:r>
          </a:p>
          <a:p>
            <a:pPr lvl="2"/>
            <a:r>
              <a:rPr lang="en-ID" dirty="0"/>
              <a:t>Input Nama Folder</a:t>
            </a:r>
          </a:p>
          <a:p>
            <a:pPr lvl="3"/>
            <a:r>
              <a:rPr lang="en-ID" dirty="0" err="1"/>
              <a:t>filedialog.askdirectory</a:t>
            </a:r>
            <a:r>
              <a:rPr lang="en-ID" dirty="0"/>
              <a:t>()</a:t>
            </a:r>
            <a:endParaRPr lang="en-US" dirty="0"/>
          </a:p>
          <a:p>
            <a:pPr lvl="1"/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file/folder </a:t>
            </a:r>
            <a:r>
              <a:rPr lang="en-US" dirty="0" err="1"/>
              <a:t>destinasi</a:t>
            </a:r>
            <a:endParaRPr lang="en-US" dirty="0"/>
          </a:p>
          <a:p>
            <a:pPr lvl="1"/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memproses</a:t>
            </a:r>
            <a:endParaRPr lang="en-US" dirty="0"/>
          </a:p>
          <a:p>
            <a:pPr lvl="2"/>
            <a:r>
              <a:rPr lang="en-US" dirty="0"/>
              <a:t>Backup</a:t>
            </a:r>
          </a:p>
          <a:p>
            <a:pPr lvl="2"/>
            <a:r>
              <a:rPr lang="en-US" dirty="0" err="1"/>
              <a:t>Batal</a:t>
            </a:r>
            <a:endParaRPr lang="en-US" dirty="0"/>
          </a:p>
          <a:p>
            <a:pPr lvl="2"/>
            <a:r>
              <a:rPr lang="en-US" dirty="0"/>
              <a:t>Reset</a:t>
            </a:r>
          </a:p>
          <a:p>
            <a:pPr lvl="2"/>
            <a:r>
              <a:rPr lang="en-US" dirty="0" err="1"/>
              <a:t>Keluar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6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07ED-841A-8FA3-B2BF-695EFCEB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27BC-AAC0-B1B3-C67E-D8C32EEA4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mempraktekkan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Bahasa Python</a:t>
            </a:r>
          </a:p>
          <a:p>
            <a:r>
              <a:rPr lang="en-US" dirty="0" err="1"/>
              <a:t>Berlatih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,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di Python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copy file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folder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folder </a:t>
            </a:r>
            <a:r>
              <a:rPr lang="en-US" dirty="0" err="1"/>
              <a:t>destinasi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2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1C5A-5A10-A8C6-FC08-85A2E7B6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Skema proses </a:t>
            </a:r>
            <a:r>
              <a:rPr lang="en-US" dirty="0" err="1"/>
              <a:t>aplikasi</a:t>
            </a:r>
            <a:endParaRPr lang="en-ID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26204C-297F-68FF-0774-805A57209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10046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005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89CF-B188-F343-EFBA-3D4305E9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</a:t>
            </a:r>
            <a:r>
              <a:rPr lang="en-US" dirty="0" err="1"/>
              <a:t>Tampilan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3B69C-F6BF-B2BE-7D61-CD75F8AE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Awalnya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 </a:t>
            </a:r>
            <a:r>
              <a:rPr lang="en-US" dirty="0" err="1"/>
              <a:t>tampilan</a:t>
            </a:r>
            <a:r>
              <a:rPr lang="en-US" dirty="0"/>
              <a:t> text</a:t>
            </a:r>
          </a:p>
          <a:p>
            <a:pPr lvl="1"/>
            <a:r>
              <a:rPr lang="en-US" dirty="0"/>
              <a:t>Mode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Lebih</a:t>
            </a:r>
            <a:r>
              <a:rPr lang="en-US" dirty="0"/>
              <a:t> simple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endParaRPr lang="en-US" dirty="0"/>
          </a:p>
          <a:p>
            <a:pPr lvl="2"/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ringan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penerapan</a:t>
            </a:r>
            <a:endParaRPr lang="en-US" dirty="0"/>
          </a:p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grafis</a:t>
            </a:r>
            <a:endParaRPr lang="en-US" dirty="0"/>
          </a:p>
          <a:p>
            <a:pPr lvl="1"/>
            <a:r>
              <a:rPr lang="en-US" dirty="0"/>
              <a:t>Mode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file</a:t>
            </a:r>
          </a:p>
          <a:p>
            <a:pPr lvl="2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berlatih</a:t>
            </a:r>
            <a:r>
              <a:rPr lang="en-US" dirty="0"/>
              <a:t> </a:t>
            </a:r>
            <a:r>
              <a:rPr lang="en-US" dirty="0" err="1"/>
              <a:t>mempraktekkan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grafis</a:t>
            </a:r>
            <a:endParaRPr lang="en-US" dirty="0"/>
          </a:p>
          <a:p>
            <a:pPr lvl="2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dikompilasi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interpreter</a:t>
            </a:r>
          </a:p>
          <a:p>
            <a:pPr lvl="2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didistribusikan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70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42DE-5825-8388-130E-3A867FC9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mode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94980E-8AC5-C65B-1176-9E74F0547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 Text</a:t>
            </a:r>
            <a:endParaRPr lang="en-ID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C8C3ED0-BEFE-FD4F-DB0F-B32FEC0C59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7" y="3325873"/>
            <a:ext cx="4268976" cy="193821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ECEC9D-C909-ABA0-FADA-7B58F58FF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Mode </a:t>
            </a:r>
            <a:r>
              <a:rPr lang="en-US" dirty="0" err="1"/>
              <a:t>Grafis</a:t>
            </a:r>
            <a:r>
              <a:rPr lang="en-US" dirty="0"/>
              <a:t> (GUI)</a:t>
            </a:r>
            <a:endParaRPr lang="en-ID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5746056-2D96-ADD2-AFE8-13ACCD806FC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009" y="3203597"/>
            <a:ext cx="3938289" cy="2070415"/>
          </a:xfrm>
        </p:spPr>
      </p:pic>
    </p:spTree>
    <p:extLst>
      <p:ext uri="{BB962C8B-B14F-4D97-AF65-F5344CB8AC3E}">
        <p14:creationId xmlns:p14="http://schemas.microsoft.com/office/powerpoint/2010/main" val="336134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74A9-B6A0-8222-967F-CE56E205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text--</a:t>
            </a:r>
            <a:r>
              <a:rPr lang="en-US" dirty="0" err="1"/>
              <a:t>Gede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C0BEC-DEEF-BC3B-F1A6-760CAA76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0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B71F-EAC5-8D60-4A4E-22F3BF27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</a:t>
            </a:r>
            <a:r>
              <a:rPr lang="en-US" dirty="0" err="1"/>
              <a:t>Grafis</a:t>
            </a:r>
            <a:r>
              <a:rPr lang="en-US" dirty="0"/>
              <a:t> (GUI)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FD9D-9110-214B-1726-692391C9D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Paket</a:t>
            </a:r>
            <a:r>
              <a:rPr lang="en-US" dirty="0"/>
              <a:t> yang di </a:t>
            </a:r>
            <a:r>
              <a:rPr lang="en-US" dirty="0" err="1"/>
              <a:t>sertakan</a:t>
            </a:r>
            <a:endParaRPr lang="en-US" dirty="0"/>
          </a:p>
          <a:p>
            <a:r>
              <a:rPr lang="en-US" dirty="0" err="1"/>
              <a:t>Atribut</a:t>
            </a:r>
            <a:r>
              <a:rPr lang="en-US" dirty="0"/>
              <a:t>/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Membackup</a:t>
            </a:r>
            <a:endParaRPr lang="en-US" dirty="0"/>
          </a:p>
          <a:p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endParaRPr lang="en-US" dirty="0"/>
          </a:p>
          <a:p>
            <a:r>
              <a:rPr lang="en-US" dirty="0"/>
              <a:t>Nama File Python: \GroupR_backup_tkinter.py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5875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967C-8788-1EB2-D679-1E6F1B63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Paket</a:t>
            </a:r>
            <a:r>
              <a:rPr lang="en-US" dirty="0"/>
              <a:t> yang di </a:t>
            </a:r>
            <a:r>
              <a:rPr lang="en-US" dirty="0" err="1"/>
              <a:t>sertakan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F1A7-6B07-A47F-00B1-0A3EC2DE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endParaRPr lang="en-US" dirty="0"/>
          </a:p>
          <a:p>
            <a:r>
              <a:rPr lang="en-US" dirty="0" err="1"/>
              <a:t>distutils.dir_util</a:t>
            </a:r>
            <a:endParaRPr lang="en-US" dirty="0"/>
          </a:p>
          <a:p>
            <a:r>
              <a:rPr lang="en-US" dirty="0" err="1"/>
              <a:t>Shutil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tkinter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DISABLED, </a:t>
            </a:r>
            <a:r>
              <a:rPr lang="en-US" dirty="0" err="1"/>
              <a:t>filedialog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tkinter.font</a:t>
            </a:r>
            <a:r>
              <a:rPr lang="en-US" dirty="0"/>
              <a:t> import NORMAL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distutils.dir_util</a:t>
            </a:r>
            <a:r>
              <a:rPr lang="en-US" dirty="0"/>
              <a:t> import </a:t>
            </a:r>
            <a:r>
              <a:rPr lang="en-US" dirty="0" err="1"/>
              <a:t>copy_tree</a:t>
            </a:r>
            <a:r>
              <a:rPr lang="en-US" dirty="0"/>
              <a:t> as </a:t>
            </a:r>
            <a:r>
              <a:rPr lang="en-US" dirty="0" err="1"/>
              <a:t>ct</a:t>
            </a:r>
            <a:endParaRPr lang="en-US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shutil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0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F83E-5E25-BB4A-B545-55B2201D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utama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Membackup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EDC4-2993-067A-C186-EFE4D1365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tree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mengcopy</a:t>
            </a:r>
            <a:r>
              <a:rPr lang="en-US" dirty="0"/>
              <a:t> folder</a:t>
            </a:r>
          </a:p>
          <a:p>
            <a:pPr lvl="1"/>
            <a:r>
              <a:rPr lang="en-US" dirty="0" err="1"/>
              <a:t>ct</a:t>
            </a:r>
            <a:r>
              <a:rPr lang="en-US" dirty="0"/>
              <a:t>(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dest</a:t>
            </a:r>
            <a:r>
              <a:rPr lang="en-US" dirty="0"/>
              <a:t>, verbose=1)</a:t>
            </a:r>
          </a:p>
          <a:p>
            <a:r>
              <a:rPr lang="en-US" dirty="0"/>
              <a:t>Shutil.Copy2(</a:t>
            </a:r>
            <a:r>
              <a:rPr lang="en-US" dirty="0" err="1"/>
              <a:t>source,destination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mengcopy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shutil.copy2(</a:t>
            </a:r>
            <a:r>
              <a:rPr lang="en-US" dirty="0" err="1"/>
              <a:t>filepath</a:t>
            </a:r>
            <a:r>
              <a:rPr lang="en-US" dirty="0"/>
              <a:t>, </a:t>
            </a:r>
            <a:r>
              <a:rPr lang="en-US" dirty="0" err="1"/>
              <a:t>despath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904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339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Aplikasi Backup file atau folder dengan Python-tkinter</vt:lpstr>
      <vt:lpstr>Tujuan</vt:lpstr>
      <vt:lpstr>Skema proses aplikasi</vt:lpstr>
      <vt:lpstr>Mode Tampilan</vt:lpstr>
      <vt:lpstr>Tampilan aplikasi dari kedua mode</vt:lpstr>
      <vt:lpstr>Mode text--Gede</vt:lpstr>
      <vt:lpstr>Mode Grafis (GUI)</vt:lpstr>
      <vt:lpstr>Paket yang di sertakan</vt:lpstr>
      <vt:lpstr>Fungsi utama yang digunakan untuk Membackup</vt:lpstr>
      <vt:lpstr>Fungsi yang dibuat</vt:lpstr>
      <vt:lpstr>Atribut/elemen yang digunakan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Backup file atau folder dengan Python-tkinter</dc:title>
  <dc:creator>Gatot Simarangkir</dc:creator>
  <cp:lastModifiedBy>GATOT SUKOCO SIMARANGKIR</cp:lastModifiedBy>
  <cp:revision>4</cp:revision>
  <dcterms:created xsi:type="dcterms:W3CDTF">2022-05-11T19:01:16Z</dcterms:created>
  <dcterms:modified xsi:type="dcterms:W3CDTF">2022-05-12T02:53:26Z</dcterms:modified>
</cp:coreProperties>
</file>