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3AFD-D897-FCD6-2D52-D49CFEE14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EA9E7-0AE0-634D-A370-A110BA8BF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152B-BF81-25E1-6AC8-AB09E2A9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D5B9-7D6B-38CD-D1DC-19B2432D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32F0-B617-D6BB-A812-7AE54E1C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88A6-A5C7-5325-AD32-22AF051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2656-03D8-25BE-23AE-A474759B6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A9B6-B5DE-A3C4-DC94-3D8170BA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88BDF-667B-C905-0E2A-CD085DE4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498CC-E344-0165-AB60-1E34F85D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FC439-A3DB-36DE-8309-8AC3D44D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4924-0AD2-40CE-5D92-9A3990D7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B6E-ED49-7E30-3514-35C6D641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3CFE-1C34-10AA-0548-6EF8311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9B17-42AB-CEFA-F234-98C0AA72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92A-8783-E125-5951-E07D761E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7A91-968E-9405-4E43-A0B5FD17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194F-C55A-DF76-F55B-F4D548E4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A1C1-1177-CAD1-BD6E-5872ED0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7143-5A92-8359-F53A-7A72CD84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E48-739F-1A90-AA6C-43299C5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F990-451A-DB6B-8CDE-42D792EC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4991-5899-F294-C3A5-7C3FCB0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3143C-690B-7627-D7F1-C76A5E5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5AAF-6EEC-5CFE-BB5C-F361CDE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56E0-4E4A-773E-8065-673F76E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6191-281D-D542-061D-5C0B2D893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A7B7-6F81-BCE2-7FDE-C4103934A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A7CB-E489-937E-3A70-DCF490E6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8EE5-9D0E-FCEC-3C86-21347772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4802-DBAD-C4B9-5C24-6774E6CF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6F0-FBAB-7EB1-FFDE-18801DD5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1064-1211-4C21-7FE6-D18CF8AC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EB83D-24B5-F70E-A090-C9B7A9AD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DC732-B821-4DA3-7B02-881AB568C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B26A1-91A3-2930-0CB0-8F37B2958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38C1E-CF82-03BA-6E1B-93005AF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62642-E5EA-6D63-EDDA-E0EF0585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00B77-A971-B508-1400-F677C404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31DF-ED74-D02F-7FBC-6FB46203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91760-9D3F-FE93-DB04-716F5A35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64F4F-8C71-FCEA-3DD5-DDB90338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129C-DD1A-B446-7A54-CFF7960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E2F01-2CDB-72DA-F9DF-FBDC1FD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B5B1E-E9F7-B862-8F84-F33A1B22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A2C3B-DA9A-C9B5-3F08-63B5DA8C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98E7-3662-80BA-B763-C0C1A26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F479-4DB3-E97F-FC1D-FEDF7DFA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8C408-D871-C679-E440-C0F8D3A4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0D59-AFD5-A5B7-B55F-52A806D6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91E0-1AC6-C692-8AB5-C2CBC500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60A8-23B7-AF4B-B371-EA4E1864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693A-955F-3900-CA51-A6E79228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AA65D-3E7C-B21C-34A5-F332C2329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E25E-50CE-FB8B-9FA0-57D67D21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25864-4862-8500-F565-921580EF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3ACE-A0C9-CCBD-49AA-C4CD1058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12DC-A110-863F-948E-3B14E2A0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2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21FBF-EC68-97FC-D19B-4518DA8D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0FAF-FB0B-96EC-20FA-A0C1F0DD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E60B-239A-4E59-CAF0-DFCCFA63A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39F1C-F04F-4284-AF67-093AF26C0F70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7882-5C94-3D5C-1387-EE93679D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AC77-57AB-BEB6-714A-BB6130384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631C-FEFF-4E8F-B309-52A66191C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8821-01E1-E3A6-D027-3882950B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Backup file </a:t>
            </a:r>
            <a:r>
              <a:rPr lang="en-US" dirty="0" err="1"/>
              <a:t>atau</a:t>
            </a:r>
            <a:r>
              <a:rPr lang="en-US" dirty="0"/>
              <a:t> folder </a:t>
            </a:r>
            <a:r>
              <a:rPr lang="en-US" dirty="0" err="1"/>
              <a:t>dengan</a:t>
            </a:r>
            <a:r>
              <a:rPr lang="en-US" dirty="0"/>
              <a:t> Python-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777C-F28A-031A-1AC3-C50B80668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R, PROA, DTS, </a:t>
            </a:r>
            <a:r>
              <a:rPr lang="en-US" dirty="0" err="1"/>
              <a:t>Kelas</a:t>
            </a:r>
            <a:r>
              <a:rPr lang="en-US" dirty="0"/>
              <a:t> 5</a:t>
            </a:r>
          </a:p>
          <a:p>
            <a:r>
              <a:rPr lang="en-US" dirty="0" err="1"/>
              <a:t>Fattwa</a:t>
            </a:r>
            <a:r>
              <a:rPr lang="en-US" dirty="0"/>
              <a:t> </a:t>
            </a:r>
            <a:r>
              <a:rPr lang="en-US" dirty="0" err="1"/>
              <a:t>Budimansyah</a:t>
            </a:r>
            <a:r>
              <a:rPr lang="en-US" dirty="0"/>
              <a:t> S, Gatot </a:t>
            </a:r>
            <a:r>
              <a:rPr lang="en-US" dirty="0" err="1"/>
              <a:t>Sukoco</a:t>
            </a:r>
            <a:r>
              <a:rPr lang="en-US" dirty="0"/>
              <a:t> Simorangkir, </a:t>
            </a:r>
            <a:r>
              <a:rPr lang="en-US" dirty="0" err="1"/>
              <a:t>Gede</a:t>
            </a:r>
            <a:r>
              <a:rPr lang="en-US" dirty="0"/>
              <a:t> Surya </a:t>
            </a:r>
            <a:r>
              <a:rPr lang="en-US" dirty="0" err="1"/>
              <a:t>Sasmita</a:t>
            </a:r>
            <a:r>
              <a:rPr lang="en-US" dirty="0"/>
              <a:t>, </a:t>
            </a:r>
            <a:r>
              <a:rPr lang="en-US" dirty="0" err="1"/>
              <a:t>Grenadi</a:t>
            </a:r>
            <a:r>
              <a:rPr lang="en-US" dirty="0"/>
              <a:t> </a:t>
            </a:r>
            <a:r>
              <a:rPr lang="en-US" dirty="0" err="1"/>
              <a:t>Yudistira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07ED-841A-8FA3-B2BF-695EFCEB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27BC-AAC0-B1B3-C67E-D8C32EEA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mempraktekkan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Bahasa Python</a:t>
            </a:r>
          </a:p>
          <a:p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di Python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copy file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folder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dirty="0" err="1"/>
              <a:t>destinasi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mode text</a:t>
            </a:r>
          </a:p>
          <a:p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mode </a:t>
            </a:r>
            <a:r>
              <a:rPr lang="en-US" dirty="0" err="1"/>
              <a:t>grafis</a:t>
            </a:r>
            <a:r>
              <a:rPr lang="en-US" dirty="0"/>
              <a:t> (GUI)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2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4A9-B6A0-8222-967F-CE56E20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0BEC-DEEF-BC3B-F1A6-760CAA76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67C-8788-1EB2-D679-1E6F1B63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yang di </a:t>
            </a:r>
            <a:r>
              <a:rPr lang="en-US" dirty="0" err="1"/>
              <a:t>sertakan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F1A7-6B07-A47F-00B1-0A3EC2DE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distutils.dir_util</a:t>
            </a:r>
            <a:endParaRPr lang="en-US" dirty="0"/>
          </a:p>
          <a:p>
            <a:r>
              <a:rPr lang="en-US" dirty="0" err="1"/>
              <a:t>shutil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4009-AFBE-AC29-D6BE-79B9E0A3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4C35-B7CE-6204-3E5D-1C237205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F83E-5E25-BB4A-B545-55B2201D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utama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EDC4-2993-067A-C186-EFE4D136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folder</a:t>
            </a:r>
          </a:p>
          <a:p>
            <a:r>
              <a:rPr lang="en-US" dirty="0"/>
              <a:t>Shutil.Copy2(</a:t>
            </a:r>
            <a:r>
              <a:rPr lang="en-US" dirty="0" err="1"/>
              <a:t>source,destination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mengcopy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9828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Aplikasi Backup file atau folder dengan Python-tkinter</vt:lpstr>
      <vt:lpstr>Tujuan</vt:lpstr>
      <vt:lpstr>Mode text</vt:lpstr>
      <vt:lpstr>Paket yang di sertakan</vt:lpstr>
      <vt:lpstr>PowerPoint Presentation</vt:lpstr>
      <vt:lpstr>Fungsi utama yang digunakan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Backup file atau folder dengan Python-tkinter</dc:title>
  <dc:creator>Gatot Simarangkir</dc:creator>
  <cp:lastModifiedBy>Gatot Simarangkir</cp:lastModifiedBy>
  <cp:revision>1</cp:revision>
  <dcterms:created xsi:type="dcterms:W3CDTF">2022-05-11T19:01:16Z</dcterms:created>
  <dcterms:modified xsi:type="dcterms:W3CDTF">2022-05-11T22:32:00Z</dcterms:modified>
</cp:coreProperties>
</file>