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swald" panose="020B0604020202020204" charset="0"/>
      <p:regular r:id="rId17"/>
      <p:bold r:id="rId18"/>
    </p:embeddedFont>
    <p:embeddedFont>
      <p:font typeface="Source Code Pro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Statistics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0.94286000000000003</c:v>
                </c:pt>
                <c:pt idx="1">
                  <c:v>0.82499999999999996</c:v>
                </c:pt>
                <c:pt idx="2">
                  <c:v>0.88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117710400"/>
        <c:axId val="1117720192"/>
      </c:barChart>
      <c:catAx>
        <c:axId val="111771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117720192"/>
        <c:crosses val="autoZero"/>
        <c:auto val="1"/>
        <c:lblAlgn val="ctr"/>
        <c:lblOffset val="100"/>
        <c:noMultiLvlLbl val="0"/>
      </c:catAx>
      <c:valAx>
        <c:axId val="11177201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11771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61897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13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09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19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49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69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58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68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37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26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263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174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27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лавен слайд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bg" sz="1000" smtClean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bg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0035643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 smtClean="0"/>
              <a:t>‹#›</a:t>
            </a:fld>
            <a:endParaRPr lang="bg"/>
          </a:p>
        </p:txBody>
      </p:sp>
    </p:spTree>
    <p:extLst>
      <p:ext uri="{BB962C8B-B14F-4D97-AF65-F5344CB8AC3E}">
        <p14:creationId xmlns:p14="http://schemas.microsoft.com/office/powerpoint/2010/main" val="29855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разен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bg" sz="1000" smtClean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bg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126220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лавка на секция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bg" sz="1000" smtClean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bg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326754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bg-BG" smtClean="0"/>
              <a:t>Редакт. стил загл. образец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 smtClean="0"/>
              <a:t>‹#›</a:t>
            </a:fld>
            <a:endParaRPr lang="bg"/>
          </a:p>
        </p:txBody>
      </p:sp>
    </p:spTree>
    <p:extLst>
      <p:ext uri="{BB962C8B-B14F-4D97-AF65-F5344CB8AC3E}">
        <p14:creationId xmlns:p14="http://schemas.microsoft.com/office/powerpoint/2010/main" val="32098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 smtClean="0"/>
              <a:t>‹#›</a:t>
            </a:fld>
            <a:endParaRPr lang="bg"/>
          </a:p>
        </p:txBody>
      </p:sp>
    </p:spTree>
    <p:extLst>
      <p:ext uri="{BB962C8B-B14F-4D97-AF65-F5344CB8AC3E}">
        <p14:creationId xmlns:p14="http://schemas.microsoft.com/office/powerpoint/2010/main" val="383803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Само заглавие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bg" sz="1000" smtClean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bg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1739746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 smtClean="0"/>
              <a:t>‹#›</a:t>
            </a:fld>
            <a:endParaRPr lang="bg"/>
          </a:p>
        </p:txBody>
      </p:sp>
    </p:spTree>
    <p:extLst>
      <p:ext uri="{BB962C8B-B14F-4D97-AF65-F5344CB8AC3E}">
        <p14:creationId xmlns:p14="http://schemas.microsoft.com/office/powerpoint/2010/main" val="358012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 smtClean="0">
                <a:solidFill>
                  <a:schemeClr val="lt1"/>
                </a:solidFill>
              </a:rPr>
              <a:t>‹#›</a:t>
            </a:fld>
            <a:endParaRPr lang="bg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6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rgbClr val="00B050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12200" y="389450"/>
            <a:ext cx="3837000" cy="1067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 smtClean="0"/>
              <a:t>‹#›</a:t>
            </a:fld>
            <a:endParaRPr lang="bg"/>
          </a:p>
        </p:txBody>
      </p:sp>
    </p:spTree>
    <p:extLst>
      <p:ext uri="{BB962C8B-B14F-4D97-AF65-F5344CB8AC3E}">
        <p14:creationId xmlns:p14="http://schemas.microsoft.com/office/powerpoint/2010/main" val="413806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 smtClean="0"/>
              <a:t>‹#›</a:t>
            </a:fld>
            <a:endParaRPr lang="bg"/>
          </a:p>
        </p:txBody>
      </p:sp>
    </p:spTree>
    <p:extLst>
      <p:ext uri="{BB962C8B-B14F-4D97-AF65-F5344CB8AC3E}">
        <p14:creationId xmlns:p14="http://schemas.microsoft.com/office/powerpoint/2010/main" val="1496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bg" sz="1000" smtClean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bg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2728644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БГ мама наръчник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bg" sz="2400" i="1"/>
              <a:t>Сияна Славова, </a:t>
            </a:r>
          </a:p>
          <a:p>
            <a:pPr lvl="0" algn="r">
              <a:spcBef>
                <a:spcPts val="0"/>
              </a:spcBef>
              <a:buNone/>
            </a:pPr>
            <a:r>
              <a:rPr lang="bg" sz="2400" i="1"/>
              <a:t>Иван Капукаранов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Резултати от експерименти</a:t>
            </a:r>
          </a:p>
        </p:txBody>
      </p:sp>
      <p:graphicFrame>
        <p:nvGraphicFramePr>
          <p:cNvPr id="14" name="Диаграма 13"/>
          <p:cNvGraphicFramePr/>
          <p:nvPr>
            <p:extLst>
              <p:ext uri="{D42A27DB-BD31-4B8C-83A1-F6EECF244321}">
                <p14:modId xmlns:p14="http://schemas.microsoft.com/office/powerpoint/2010/main" val="3212533459"/>
              </p:ext>
            </p:extLst>
          </p:nvPr>
        </p:nvGraphicFramePr>
        <p:xfrm>
          <a:off x="1523999" y="10795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Бъдещо развитие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468824"/>
            <a:ext cx="8520599" cy="3192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bg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 							</a:t>
            </a:r>
            <a:endParaRPr lang="bg" sz="24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bg" sz="2400" dirty="0" smtClean="0"/>
              <a:t> Да се разпознават хотели в коментари, написани на латиница	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bg" sz="2400" dirty="0" smtClean="0"/>
              <a:t> </a:t>
            </a:r>
            <a:r>
              <a:rPr lang="bg" sz="2400" dirty="0"/>
              <a:t>Да се разпознават не само хотели, но и някакви забележителности </a:t>
            </a:r>
            <a:endParaRPr lang="bg" sz="2400" dirty="0" smtClean="0"/>
          </a:p>
          <a:p>
            <a:pPr marL="457200" lvl="0" indent="-228600">
              <a:lnSpc>
                <a:spcPct val="100000"/>
              </a:lnSpc>
              <a:spcAft>
                <a:spcPts val="0"/>
              </a:spcAft>
              <a:buChar char="●"/>
            </a:pPr>
            <a:r>
              <a:rPr lang="bg" sz="2400" dirty="0"/>
              <a:t> Да се разпознават хотели и в английски текст	</a:t>
            </a:r>
            <a:endParaRPr lang="bg" sz="2400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bg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 				</a:t>
            </a:r>
          </a:p>
          <a:p>
            <a:pPr lvl="0" rtl="0">
              <a:spcBef>
                <a:spcPts val="0"/>
              </a:spcBef>
              <a:buNone/>
            </a:pPr>
            <a:r>
              <a:rPr lang="bg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bg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Разпределение на задачите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99" y="1415845"/>
            <a:ext cx="9541294" cy="372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24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98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19975" y="571325"/>
            <a:ext cx="4045199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Идеята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>
                <a:solidFill>
                  <a:schemeClr val="dk1"/>
                </a:solidFill>
              </a:rPr>
              <a:t>Задачи за курса “Извличане на информация”: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945825" y="2552350"/>
            <a:ext cx="3769500" cy="9356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200" i="1">
                <a:solidFill>
                  <a:srgbClr val="434343"/>
                </a:solidFill>
              </a:rPr>
              <a:t>Разпознаване на имената на хотелите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945950" y="3690300"/>
            <a:ext cx="3769500" cy="9356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200" i="1">
                <a:solidFill>
                  <a:srgbClr val="434343"/>
                </a:solidFill>
              </a:rPr>
              <a:t>Добавяне на линкове към Google maps към съответните хотели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50600" y="1861425"/>
            <a:ext cx="3987300" cy="19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9250" rtl="0">
              <a:spcBef>
                <a:spcPts val="0"/>
              </a:spcBef>
              <a:buClr>
                <a:srgbClr val="FFFFFF"/>
              </a:buClr>
              <a:buSzPct val="100000"/>
              <a:buFont typeface="Source Code Pro"/>
              <a:buChar char="●"/>
            </a:pPr>
            <a:r>
              <a:rPr lang="bg" sz="19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да извлечем мнения за хотели от БГМама</a:t>
            </a:r>
          </a:p>
          <a:p>
            <a:pPr marL="457200" lvl="0" indent="-349250" rtl="0">
              <a:spcBef>
                <a:spcPts val="0"/>
              </a:spcBef>
              <a:buClr>
                <a:srgbClr val="FFFFFF"/>
              </a:buClr>
              <a:buSzPct val="100000"/>
              <a:buFont typeface="Source Code Pro"/>
              <a:buChar char="●"/>
            </a:pPr>
            <a:r>
              <a:rPr lang="bg" sz="19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да ги класифицираме като положителни и отрицателни</a:t>
            </a:r>
          </a:p>
          <a:p>
            <a:pPr marL="457200" lvl="0" indent="-349250" rtl="0">
              <a:spcBef>
                <a:spcPts val="0"/>
              </a:spcBef>
              <a:buClr>
                <a:srgbClr val="FFFFFF"/>
              </a:buClr>
              <a:buSzPct val="100000"/>
              <a:buFont typeface="Source Code Pro"/>
              <a:buChar char="●"/>
            </a:pPr>
            <a:r>
              <a:rPr lang="bg" sz="1900" dirty="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да </a:t>
            </a:r>
            <a:r>
              <a:rPr lang="bg" sz="19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извлечем хотелите като локации </a:t>
            </a:r>
          </a:p>
          <a:p>
            <a:pPr marL="457200" lvl="0" indent="-349250" rtl="0">
              <a:spcBef>
                <a:spcPts val="0"/>
              </a:spcBef>
              <a:buClr>
                <a:srgbClr val="FFFFFF"/>
              </a:buClr>
              <a:buSzPct val="100000"/>
              <a:buFont typeface="Source Code Pro"/>
              <a:buChar char="●"/>
            </a:pPr>
            <a:r>
              <a:rPr lang="bg" sz="19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да ги отбележим като локации в Google maps.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4945950" y="1414400"/>
            <a:ext cx="3769500" cy="9356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" sz="1200" i="1">
                <a:solidFill>
                  <a:srgbClr val="434343"/>
                </a:solidFill>
              </a:rPr>
              <a:t>Извличане на коментарите за хотели от json файла, предоставен от БГМама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Решение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8323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bg" sz="2400" dirty="0"/>
              <a:t>Използване на Gson за парсване на коментарите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bg" sz="2400" dirty="0"/>
              <a:t>Използване на Gate Embedded за намиране на </a:t>
            </a:r>
            <a:r>
              <a:rPr lang="bg" sz="2400" dirty="0" smtClean="0"/>
              <a:t>хотели</a:t>
            </a:r>
            <a:endParaRPr lang="bg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 Предварителна обработка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sz="3600"/>
              <a:t>Първоначален вид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275" y="0"/>
            <a:ext cx="47737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 sz="3600"/>
              <a:t>Преработен </a:t>
            </a:r>
          </a:p>
          <a:p>
            <a:pPr lvl="0" rtl="0">
              <a:spcBef>
                <a:spcPts val="0"/>
              </a:spcBef>
              <a:buNone/>
            </a:pPr>
            <a:r>
              <a:rPr lang="bg" sz="3600"/>
              <a:t>вид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580" y="0"/>
            <a:ext cx="49514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Pipeline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414337"/>
            <a:ext cx="4152900" cy="43148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Примерно правило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1213987"/>
            <a:ext cx="449580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Жълто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О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3B1E3DAF-CA86-4AAB-AD8D-1DF214124979}" vid="{23B49489-A674-4227-B89D-A5F5E34D279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11</TotalTime>
  <Words>109</Words>
  <Application>Microsoft Office PowerPoint</Application>
  <PresentationFormat>Презентация на цял екран (16:9)</PresentationFormat>
  <Paragraphs>35</Paragraphs>
  <Slides>14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8" baseType="lpstr">
      <vt:lpstr>Arial</vt:lpstr>
      <vt:lpstr>Oswald</vt:lpstr>
      <vt:lpstr>Source Code Pro</vt:lpstr>
      <vt:lpstr>Тема1</vt:lpstr>
      <vt:lpstr>БГ мама наръчник</vt:lpstr>
      <vt:lpstr>Идеята</vt:lpstr>
      <vt:lpstr>Решение</vt:lpstr>
      <vt:lpstr> Предварителна обработка</vt:lpstr>
      <vt:lpstr>Първоначален вид</vt:lpstr>
      <vt:lpstr>Преработен  вид</vt:lpstr>
      <vt:lpstr>Pipeline</vt:lpstr>
      <vt:lpstr>Презентация на PowerPoint</vt:lpstr>
      <vt:lpstr>Примерно правило</vt:lpstr>
      <vt:lpstr>Резултати от експерименти</vt:lpstr>
      <vt:lpstr>Бъдещо развитие</vt:lpstr>
      <vt:lpstr>Разпределение на задачите</vt:lpstr>
      <vt:lpstr>Демо</vt:lpstr>
      <vt:lpstr>Въпроси?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БГ мама наръчник</dc:title>
  <cp:lastModifiedBy>Иван Капукаранов</cp:lastModifiedBy>
  <cp:revision>3</cp:revision>
  <dcterms:modified xsi:type="dcterms:W3CDTF">2016-02-19T20:19:03Z</dcterms:modified>
</cp:coreProperties>
</file>