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4"/>
  </p:notesMasterIdLst>
  <p:sldIdLst>
    <p:sldId id="281" r:id="rId2"/>
    <p:sldId id="29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883"/>
  </p:normalViewPr>
  <p:slideViewPr>
    <p:cSldViewPr snapToGrid="0" snapToObjects="1">
      <p:cViewPr varScale="1">
        <p:scale>
          <a:sx n="112" d="100"/>
          <a:sy n="112" d="100"/>
        </p:scale>
        <p:origin x="164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A50C7-3750-624B-ABD7-A133EA7C7162}" type="datetimeFigureOut">
              <a:rPr lang="en-US" smtClean="0"/>
              <a:t>6/14/18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017F6-B359-404F-9581-473ADCFF6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1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Thursday, June 14, 2018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Thursday, June 14,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Thursday, June 14,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Thursday, June 14, 2018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Thursday, June 14, 2018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Thursday, June 14, 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Thursday, June 14, 2018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Thursday, June 14, 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Thursday, June 14, 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Thursday, June 14, 2018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Thursday, June 14, 2018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Thursday, June 14,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22020"/>
            <a:ext cx="7543800" cy="2152650"/>
          </a:xfrm>
        </p:spPr>
        <p:txBody>
          <a:bodyPr/>
          <a:lstStyle/>
          <a:p>
            <a:pPr algn="ctr"/>
            <a:r>
              <a:rPr lang="en-US" b="1" dirty="0">
                <a:effectLst/>
              </a:rPr>
              <a:t>REST/Perl 6/</a:t>
            </a:r>
            <a:r>
              <a:rPr lang="en-US" b="1" dirty="0" err="1">
                <a:effectLst/>
              </a:rPr>
              <a:t>Bailador</a:t>
            </a:r>
            <a:endParaRPr lang="en-US" b="1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249760"/>
            <a:ext cx="6172200" cy="2442379"/>
          </a:xfrm>
        </p:spPr>
        <p:txBody>
          <a:bodyPr>
            <a:normAutofit lnSpcReduction="10000"/>
          </a:bodyPr>
          <a:lstStyle/>
          <a:p>
            <a:r>
              <a:rPr lang="en-US" dirty="0">
                <a:effectLst/>
              </a:rPr>
              <a:t>“Software architecture research investigates methods for determining how best to partition a system, how components identify and communicate with each other, how information is communicated, how elements of a system can evolve independently, and how all of the above can be described using formal and informal notations.” – Roy Thomas Fielding</a:t>
            </a:r>
            <a:endParaRPr 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548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28750" y="685801"/>
            <a:ext cx="6892290" cy="3657599"/>
          </a:xfrm>
        </p:spPr>
        <p:txBody>
          <a:bodyPr/>
          <a:lstStyle/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skeletonkey</a:t>
            </a:r>
            <a:r>
              <a:rPr lang="en-US" dirty="0"/>
              <a:t>/Perl6_REST</a:t>
            </a:r>
          </a:p>
          <a:p>
            <a:pPr lvl="1"/>
            <a:r>
              <a:rPr lang="en-US" dirty="0" err="1"/>
              <a:t>Bailador</a:t>
            </a:r>
            <a:endParaRPr lang="en-US" dirty="0"/>
          </a:p>
          <a:p>
            <a:pPr lvl="2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Bailador</a:t>
            </a:r>
            <a:r>
              <a:rPr lang="en-US" dirty="0"/>
              <a:t>/</a:t>
            </a:r>
            <a:r>
              <a:rPr lang="en-US" dirty="0" err="1"/>
              <a:t>Bailador</a:t>
            </a:r>
            <a:endParaRPr lang="en-US" dirty="0"/>
          </a:p>
          <a:p>
            <a:pPr lvl="2"/>
            <a:r>
              <a:rPr lang="en-US" dirty="0"/>
              <a:t>https://github.com/Bailador/Bailador/tree/dev/doc</a:t>
            </a:r>
          </a:p>
          <a:p>
            <a:pPr lvl="2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Bailador</a:t>
            </a:r>
            <a:r>
              <a:rPr lang="en-US" dirty="0"/>
              <a:t>/</a:t>
            </a:r>
            <a:r>
              <a:rPr lang="en-US" dirty="0" err="1"/>
              <a:t>Bailador</a:t>
            </a:r>
            <a:r>
              <a:rPr lang="en-US" dirty="0"/>
              <a:t>/tree/dev/examples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847399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No Hyperlink Colors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FEFFFF"/>
      </a:hlink>
      <a:folHlink>
        <a:srgbClr val="FEFFF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1956</TotalTime>
  <Words>115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Palatino Linotype</vt:lpstr>
      <vt:lpstr>Wingdings</vt:lpstr>
      <vt:lpstr>Elemental</vt:lpstr>
      <vt:lpstr>REST/Perl 6/Bailador</vt:lpstr>
      <vt:lpstr>Resources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Perl Debugger</dc:title>
  <dc:creator>Livenation Employee</dc:creator>
  <cp:lastModifiedBy>Erik Tank</cp:lastModifiedBy>
  <cp:revision>58</cp:revision>
  <dcterms:created xsi:type="dcterms:W3CDTF">2015-03-29T06:23:30Z</dcterms:created>
  <dcterms:modified xsi:type="dcterms:W3CDTF">2018-06-14T17:27:38Z</dcterms:modified>
</cp:coreProperties>
</file>