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4"/>
  </p:notesMasterIdLst>
  <p:sldIdLst>
    <p:sldId id="281" r:id="rId2"/>
    <p:sldId id="283" r:id="rId3"/>
    <p:sldId id="289" r:id="rId4"/>
    <p:sldId id="273" r:id="rId5"/>
    <p:sldId id="258" r:id="rId6"/>
    <p:sldId id="274" r:id="rId7"/>
    <p:sldId id="291" r:id="rId8"/>
    <p:sldId id="292" r:id="rId9"/>
    <p:sldId id="293" r:id="rId10"/>
    <p:sldId id="285" r:id="rId11"/>
    <p:sldId id="294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5"/>
    <p:restoredTop sz="94883"/>
  </p:normalViewPr>
  <p:slideViewPr>
    <p:cSldViewPr snapToGrid="0" snapToObjects="1">
      <p:cViewPr varScale="1">
        <p:scale>
          <a:sx n="112" d="100"/>
          <a:sy n="112" d="100"/>
        </p:scale>
        <p:origin x="1328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A50C7-3750-624B-ABD7-A133EA7C716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017F6-B359-404F-9581-473ADCFF6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1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17F6-B359-404F-9581-473ADCFF69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9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17F6-B359-404F-9581-473ADCFF69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3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17F6-B359-404F-9581-473ADCFF69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73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17F6-B359-404F-9581-473ADCFF69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7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17F6-B359-404F-9581-473ADCFF69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9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17F6-B359-404F-9581-473ADCFF69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Wednesday, October 3, 2018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Wednesday, October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Wednesday, October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October 3, 2018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Wednesday, October 3, 2018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Wednesday, October 3, 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Wednesday, October 3, 2018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Wednesday, October 3, 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Wednesday, October 3,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Wednesday, October 3, 2018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Wednesday, October 3, 2018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Wednesday, October 3,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effectLst/>
              </a:rPr>
              <a:t>How to listen to your children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7376160" cy="685800"/>
          </a:xfrm>
        </p:spPr>
        <p:txBody>
          <a:bodyPr>
            <a:normAutofit/>
          </a:bodyPr>
          <a:lstStyle/>
          <a:p>
            <a:r>
              <a:rPr lang="en-US" sz="1800" b="1" dirty="0">
                <a:effectLst/>
              </a:rPr>
              <a:t>https://</a:t>
            </a:r>
            <a:r>
              <a:rPr lang="en-US" sz="1800" b="1" dirty="0" err="1">
                <a:effectLst/>
              </a:rPr>
              <a:t>github.com</a:t>
            </a:r>
            <a:r>
              <a:rPr lang="en-US" sz="1800" b="1" dirty="0">
                <a:effectLst/>
              </a:rPr>
              <a:t>/</a:t>
            </a:r>
            <a:r>
              <a:rPr lang="en-US" sz="1800" b="1" dirty="0" err="1">
                <a:effectLst/>
              </a:rPr>
              <a:t>skeletonkey</a:t>
            </a:r>
            <a:r>
              <a:rPr lang="en-US" sz="1800" b="1" dirty="0">
                <a:effectLst/>
              </a:rPr>
              <a:t>/</a:t>
            </a:r>
            <a:r>
              <a:rPr lang="en-US" sz="1800" b="1" dirty="0" err="1">
                <a:effectLst/>
              </a:rPr>
              <a:t>PerlMongersConcurrence</a:t>
            </a:r>
            <a:endParaRPr lang="en-US" sz="1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548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701790" cy="3657599"/>
          </a:xfrm>
        </p:spPr>
        <p:txBody>
          <a:bodyPr/>
          <a:lstStyle/>
          <a:p>
            <a:r>
              <a:rPr lang="en-US" dirty="0"/>
              <a:t>Fork bombing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children….</a:t>
            </a:r>
          </a:p>
        </p:txBody>
      </p:sp>
    </p:spTree>
    <p:extLst>
      <p:ext uri="{BB962C8B-B14F-4D97-AF65-F5344CB8AC3E}">
        <p14:creationId xmlns:p14="http://schemas.microsoft.com/office/powerpoint/2010/main" val="3897809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46B98D5-DC04-234D-9A79-292D50825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241300"/>
            <a:ext cx="7961420" cy="4635500"/>
          </a:xfrm>
        </p:spPr>
      </p:pic>
    </p:spTree>
    <p:extLst>
      <p:ext uri="{BB962C8B-B14F-4D97-AF65-F5344CB8AC3E}">
        <p14:creationId xmlns:p14="http://schemas.microsoft.com/office/powerpoint/2010/main" val="261635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240" y="571501"/>
            <a:ext cx="8241030" cy="4389120"/>
          </a:xfrm>
        </p:spPr>
        <p:txBody>
          <a:bodyPr>
            <a:normAutofit/>
          </a:bodyPr>
          <a:lstStyle/>
          <a:p>
            <a:r>
              <a:rPr lang="en-US" dirty="0"/>
              <a:t>https://metacpan.org/search?q=parallel</a:t>
            </a:r>
          </a:p>
          <a:p>
            <a:r>
              <a:rPr lang="en-US" dirty="0"/>
              <a:t>man pages: </a:t>
            </a:r>
            <a:r>
              <a:rPr lang="en-US" dirty="0" err="1"/>
              <a:t>perlopentut</a:t>
            </a:r>
            <a:r>
              <a:rPr lang="en-US" dirty="0"/>
              <a:t>, </a:t>
            </a:r>
            <a:r>
              <a:rPr lang="en-US" dirty="0" err="1"/>
              <a:t>perlipc</a:t>
            </a:r>
            <a:endParaRPr lang="en-US" dirty="0"/>
          </a:p>
          <a:p>
            <a:r>
              <a:rPr lang="en-US" dirty="0" err="1"/>
              <a:t>perl</a:t>
            </a:r>
            <a:r>
              <a:rPr lang="en-US" dirty="0"/>
              <a:t> –f: fork, open</a:t>
            </a:r>
          </a:p>
          <a:p>
            <a:r>
              <a:rPr lang="en-US" sz="1800" dirty="0"/>
              <a:t>https://medium.com/@deepshig/concurrency-vs-parallelism-4a99abe9efb8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blog.golang.org</a:t>
            </a:r>
            <a:r>
              <a:rPr lang="en-US" sz="2000" dirty="0"/>
              <a:t>/concurrency-is-not-parallelism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4308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4310" y="330780"/>
            <a:ext cx="6187440" cy="1634489"/>
          </a:xfrm>
        </p:spPr>
        <p:txBody>
          <a:bodyPr/>
          <a:lstStyle/>
          <a:p>
            <a:pPr lvl="2"/>
            <a:r>
              <a:rPr lang="en-US" dirty="0">
                <a:effectLst/>
              </a:rPr>
              <a:t>“Concurrency is about </a:t>
            </a:r>
            <a:r>
              <a:rPr lang="en-US" i="1" dirty="0">
                <a:effectLst/>
              </a:rPr>
              <a:t>dealing with</a:t>
            </a:r>
            <a:r>
              <a:rPr lang="en-US" dirty="0">
                <a:effectLst/>
              </a:rPr>
              <a:t> lots of things at once. Parallelism is about </a:t>
            </a:r>
            <a:r>
              <a:rPr lang="en-US" i="1" dirty="0">
                <a:effectLst/>
              </a:rPr>
              <a:t>doing</a:t>
            </a:r>
            <a:r>
              <a:rPr lang="en-US" dirty="0">
                <a:effectLst/>
              </a:rPr>
              <a:t> lots of things at once.” – Golang Blog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909560" cy="914400"/>
          </a:xfrm>
        </p:spPr>
        <p:txBody>
          <a:bodyPr/>
          <a:lstStyle/>
          <a:p>
            <a:r>
              <a:rPr lang="en-US" dirty="0"/>
              <a:t>Concurrency vs Parallelism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FEC36-0A96-4C4E-9C83-B66B104B5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210" y="1610248"/>
            <a:ext cx="3661410" cy="326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0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876800"/>
            <a:ext cx="8366760" cy="914400"/>
          </a:xfrm>
        </p:spPr>
        <p:txBody>
          <a:bodyPr/>
          <a:lstStyle/>
          <a:p>
            <a:r>
              <a:rPr lang="en-US" dirty="0"/>
              <a:t>Concurrency ~ logical blocks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24023-D7D2-224C-AF10-1C1892FB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685801"/>
            <a:ext cx="6804660" cy="3657599"/>
          </a:xfrm>
        </p:spPr>
        <p:txBody>
          <a:bodyPr/>
          <a:lstStyle/>
          <a:p>
            <a:pPr lvl="1"/>
            <a:r>
              <a:rPr lang="en-US" dirty="0"/>
              <a:t>Can have independent start/stop times</a:t>
            </a:r>
          </a:p>
          <a:p>
            <a:pPr lvl="2"/>
            <a:r>
              <a:rPr lang="en-US" dirty="0"/>
              <a:t>Can be run in parallel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0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….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24023-D7D2-224C-AF10-1C1892FB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685801"/>
            <a:ext cx="6804660" cy="3657599"/>
          </a:xfrm>
        </p:spPr>
        <p:txBody>
          <a:bodyPr/>
          <a:lstStyle/>
          <a:p>
            <a:r>
              <a:rPr lang="en-US" dirty="0"/>
              <a:t>Health of a system: http://127.0.0.1:5000/healthcheck</a:t>
            </a:r>
          </a:p>
          <a:p>
            <a:endParaRPr lang="en-US" dirty="0"/>
          </a:p>
          <a:p>
            <a:r>
              <a:rPr lang="en-US" dirty="0"/>
              <a:t>But … you have 100 instances?</a:t>
            </a:r>
          </a:p>
          <a:p>
            <a:endParaRPr lang="en-US" dirty="0"/>
          </a:p>
          <a:p>
            <a:r>
              <a:rPr lang="en-US" dirty="0"/>
              <a:t>Also … It’s a heavy </a:t>
            </a:r>
            <a:r>
              <a:rPr lang="en-US" dirty="0" err="1"/>
              <a:t>healthcheck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0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Dashboard!!!!!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347560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script!</a:t>
            </a:r>
          </a:p>
          <a:p>
            <a:endParaRPr lang="en-US" dirty="0"/>
          </a:p>
          <a:p>
            <a:r>
              <a:rPr lang="en-US" dirty="0"/>
              <a:t>Up to 10 seconds per </a:t>
            </a:r>
            <a:r>
              <a:rPr lang="en-US" dirty="0" err="1"/>
              <a:t>healthcheck</a:t>
            </a:r>
            <a:r>
              <a:rPr lang="en-US" dirty="0"/>
              <a:t>???</a:t>
            </a:r>
          </a:p>
          <a:p>
            <a:pPr lvl="1"/>
            <a:r>
              <a:rPr lang="en-US" dirty="0"/>
              <a:t>Ok while your small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Approach </a:t>
            </a:r>
          </a:p>
        </p:txBody>
      </p:sp>
    </p:spTree>
    <p:extLst>
      <p:ext uri="{BB962C8B-B14F-4D97-AF65-F5344CB8AC3E}">
        <p14:creationId xmlns:p14="http://schemas.microsoft.com/office/powerpoint/2010/main" val="49403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701790" cy="3657599"/>
          </a:xfrm>
        </p:spPr>
        <p:txBody>
          <a:bodyPr/>
          <a:lstStyle/>
          <a:p>
            <a:r>
              <a:rPr lang="en-US" dirty="0"/>
              <a:t>“create a new process running the same program at the same point.” – </a:t>
            </a:r>
            <a:r>
              <a:rPr lang="en-US" dirty="0" err="1"/>
              <a:t>perldoc</a:t>
            </a:r>
            <a:r>
              <a:rPr lang="en-US" dirty="0"/>
              <a:t> –f fork</a:t>
            </a:r>
          </a:p>
          <a:p>
            <a:r>
              <a:rPr lang="en-US" dirty="0"/>
              <a:t>Caveats:</a:t>
            </a:r>
          </a:p>
          <a:p>
            <a:pPr lvl="1"/>
            <a:r>
              <a:rPr lang="en-US" dirty="0"/>
              <a:t>Whole program is duplicated</a:t>
            </a:r>
          </a:p>
          <a:p>
            <a:pPr lvl="1"/>
            <a:r>
              <a:rPr lang="en-US" dirty="0"/>
              <a:t>Straying into the realm of platform specific</a:t>
            </a:r>
          </a:p>
          <a:p>
            <a:pPr lvl="1"/>
            <a:r>
              <a:rPr lang="en-US" dirty="0"/>
              <a:t>Responsibilities (no child neglect!)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to the rescue</a:t>
            </a:r>
          </a:p>
        </p:txBody>
      </p:sp>
    </p:spTree>
    <p:extLst>
      <p:ext uri="{BB962C8B-B14F-4D97-AF65-F5344CB8AC3E}">
        <p14:creationId xmlns:p14="http://schemas.microsoft.com/office/powerpoint/2010/main" val="89698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701790" cy="3657599"/>
          </a:xfrm>
        </p:spPr>
        <p:txBody>
          <a:bodyPr/>
          <a:lstStyle/>
          <a:p>
            <a:r>
              <a:rPr lang="en-US" dirty="0"/>
              <a:t>Cause I just don’t know that much about it :P</a:t>
            </a:r>
          </a:p>
          <a:p>
            <a:r>
              <a:rPr lang="en-US" strike="sngStrike" dirty="0"/>
              <a:t>Not ready for prime time?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Thread</a:t>
            </a:r>
          </a:p>
        </p:txBody>
      </p:sp>
    </p:spTree>
    <p:extLst>
      <p:ext uri="{BB962C8B-B14F-4D97-AF65-F5344CB8AC3E}">
        <p14:creationId xmlns:p14="http://schemas.microsoft.com/office/powerpoint/2010/main" val="378872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701790" cy="3657599"/>
          </a:xfrm>
        </p:spPr>
        <p:txBody>
          <a:bodyPr/>
          <a:lstStyle/>
          <a:p>
            <a:r>
              <a:rPr lang="en-US" dirty="0"/>
              <a:t>Sort of ... (fork in </a:t>
            </a:r>
            <a:r>
              <a:rPr lang="en-US" dirty="0" err="1"/>
              <a:t>disquise</a:t>
            </a:r>
            <a:r>
              <a:rPr lang="en-US" dirty="0"/>
              <a:t>)</a:t>
            </a:r>
          </a:p>
          <a:p>
            <a:r>
              <a:rPr lang="en-US" dirty="0"/>
              <a:t>“File descriptors (and sometimes locks on those descriptors) are shared, while everything else is copied.” – </a:t>
            </a:r>
            <a:r>
              <a:rPr lang="en-US" dirty="0" err="1"/>
              <a:t>perldoc</a:t>
            </a:r>
            <a:r>
              <a:rPr lang="en-US" dirty="0"/>
              <a:t> –f fork</a:t>
            </a:r>
          </a:p>
          <a:p>
            <a:r>
              <a:rPr lang="en-US" dirty="0"/>
              <a:t>man </a:t>
            </a:r>
            <a:r>
              <a:rPr lang="en-US" dirty="0" err="1"/>
              <a:t>perlipc</a:t>
            </a:r>
            <a:r>
              <a:rPr lang="en-US" dirty="0"/>
              <a:t> (Using open() for IPC)</a:t>
            </a:r>
          </a:p>
          <a:p>
            <a:r>
              <a:rPr lang="en-US" dirty="0"/>
              <a:t>man </a:t>
            </a:r>
            <a:r>
              <a:rPr lang="en-US" dirty="0" err="1"/>
              <a:t>perlopentut</a:t>
            </a:r>
            <a:endParaRPr lang="en-US" dirty="0"/>
          </a:p>
          <a:p>
            <a:endParaRPr lang="en-US" dirty="0"/>
          </a:p>
          <a:p>
            <a:pPr marL="18288" indent="0">
              <a:buNone/>
            </a:pPr>
            <a:r>
              <a:rPr lang="en-US" b="1" dirty="0">
                <a:effectLst/>
              </a:rPr>
              <a:t>my </a:t>
            </a:r>
            <a:r>
              <a:rPr lang="en-US" dirty="0">
                <a:effectLst/>
              </a:rPr>
              <a:t>$</a:t>
            </a:r>
            <a:r>
              <a:rPr lang="en-US" dirty="0" err="1">
                <a:effectLst/>
              </a:rPr>
              <a:t>child_pid</a:t>
            </a:r>
            <a:r>
              <a:rPr lang="en-US" dirty="0">
                <a:effectLst/>
              </a:rPr>
              <a:t> </a:t>
            </a:r>
            <a:r>
              <a:rPr lang="en-US" dirty="0"/>
              <a:t>= </a:t>
            </a:r>
            <a:r>
              <a:rPr lang="en-US" b="1" dirty="0">
                <a:effectLst/>
              </a:rPr>
              <a:t>open my </a:t>
            </a:r>
            <a:r>
              <a:rPr lang="en-US" dirty="0">
                <a:effectLst/>
              </a:rPr>
              <a:t>$</a:t>
            </a:r>
            <a:r>
              <a:rPr lang="en-US" dirty="0" err="1">
                <a:effectLst/>
              </a:rPr>
              <a:t>fh</a:t>
            </a:r>
            <a:r>
              <a:rPr lang="en-US" dirty="0"/>
              <a:t>, </a:t>
            </a:r>
            <a:r>
              <a:rPr lang="en-US" dirty="0">
                <a:effectLst/>
              </a:rPr>
              <a:t>"-|"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open() to the rescue</a:t>
            </a:r>
          </a:p>
        </p:txBody>
      </p:sp>
    </p:spTree>
    <p:extLst>
      <p:ext uri="{BB962C8B-B14F-4D97-AF65-F5344CB8AC3E}">
        <p14:creationId xmlns:p14="http://schemas.microsoft.com/office/powerpoint/2010/main" val="3137229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11253</TotalTime>
  <Words>265</Words>
  <Application>Microsoft Macintosh PowerPoint</Application>
  <PresentationFormat>On-screen Show (4:3)</PresentationFormat>
  <Paragraphs>52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Palatino Linotype</vt:lpstr>
      <vt:lpstr>Wingdings</vt:lpstr>
      <vt:lpstr>Elemental</vt:lpstr>
      <vt:lpstr>How to listen to your children</vt:lpstr>
      <vt:lpstr>Concurrency vs Parallelism</vt:lpstr>
      <vt:lpstr>Concurrency ~ logical blocks</vt:lpstr>
      <vt:lpstr>The problem ….</vt:lpstr>
      <vt:lpstr>Answer:</vt:lpstr>
      <vt:lpstr>1st Approach </vt:lpstr>
      <vt:lpstr>Fork to the rescue</vt:lpstr>
      <vt:lpstr>Why not Thread</vt:lpstr>
      <vt:lpstr>open() to the rescue</vt:lpstr>
      <vt:lpstr>Too many children….</vt:lpstr>
      <vt:lpstr>Performance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Perl Debugger</dc:title>
  <dc:creator>Livenation Employee</dc:creator>
  <cp:lastModifiedBy>Erik Tank</cp:lastModifiedBy>
  <cp:revision>67</cp:revision>
  <dcterms:created xsi:type="dcterms:W3CDTF">2015-03-29T06:23:30Z</dcterms:created>
  <dcterms:modified xsi:type="dcterms:W3CDTF">2018-10-04T22:24:17Z</dcterms:modified>
</cp:coreProperties>
</file>