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78" r:id="rId5"/>
    <p:sldId id="286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7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EF7BF-8677-4414-86E1-BB2AAF45A13B}" type="datetime1">
              <a:rPr lang="ru-RU" smtClean="0"/>
              <a:t>20.06.2024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2A696-3C21-4250-AD61-03F1E1BF326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9855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28083-36D7-4636-A812-907FF9D7C267}" type="datetime1">
              <a:rPr lang="ru-RU" smtClean="0"/>
              <a:pPr/>
              <a:t>20.06.2024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121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90E520-686D-4C71-8133-4EA692C955A9}" type="datetime1">
              <a:rPr lang="ru-RU" noProof="0" smtClean="0"/>
              <a:t>20.06.2024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246B87-8E16-4093-801D-C24D9D7EC119}" type="datetime1">
              <a:rPr lang="ru-RU" noProof="0" smtClean="0"/>
              <a:t>20.06.2024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8C2FC-11E6-47DA-8531-957371E4E221}" type="datetime1">
              <a:rPr lang="ru-RU" noProof="0" smtClean="0"/>
              <a:t>20.06.2024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 rtl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ABFD61-962E-4157-977B-58AAA58B15E2}" type="datetime1">
              <a:rPr lang="ru-RU" noProof="0" smtClean="0"/>
              <a:t>20.06.2024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Надпись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«</a:t>
            </a:r>
          </a:p>
        </p:txBody>
      </p:sp>
      <p:sp>
        <p:nvSpPr>
          <p:cNvPr id="13" name="Надпись 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FC0D30-2288-4C22-9F23-799DF7591430}" type="datetime1">
              <a:rPr lang="ru-RU" noProof="0" smtClean="0"/>
              <a:t>20.06.2024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CE77A-153C-497F-9BB1-25A9DFFF5F3F}" type="datetime1">
              <a:rPr lang="ru-RU" noProof="0" smtClean="0"/>
              <a:t>20.06.2024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Рисунок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Рисунок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 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EEEF43-3400-4A9E-81BF-C7BEEADDFE41}" type="datetime1">
              <a:rPr lang="ru-RU" noProof="0" smtClean="0"/>
              <a:t>20.06.2024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3A72F9-4256-4359-B342-64C7E8DCC659}" type="datetime1">
              <a:rPr lang="ru-RU" noProof="0" smtClean="0"/>
              <a:t>20.06.2024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C6FF0E-EB4C-439A-A443-070F1507FB7E}" type="datetime1">
              <a:rPr lang="ru-RU" noProof="0" smtClean="0"/>
              <a:t>20.06.2024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DD90D4-56AF-4E6B-B35D-872C35047082}" type="datetime1">
              <a:rPr lang="ru-RU" noProof="0" smtClean="0"/>
              <a:t>20.06.2024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Рисунок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AC35DE-DDDF-490A-8410-1A39B9D9ACED}" type="datetime1">
              <a:rPr lang="ru-RU" noProof="0" smtClean="0"/>
              <a:t>20.06.2024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BDB06-5E9D-4BFC-B202-8D78BF6A8453}" type="datetime1">
              <a:rPr lang="ru-RU" noProof="0" smtClean="0"/>
              <a:t>20.06.2024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C874C4-3349-4618-A49A-57DEFB6F7BFB}" type="datetime1">
              <a:rPr lang="ru-RU" noProof="0" smtClean="0"/>
              <a:t>20.06.2024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705E8-F76D-47F7-8C93-B438C95088DE}" type="datetime1">
              <a:rPr lang="ru-RU" noProof="0" smtClean="0"/>
              <a:t>20.06.2024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04A2CF-2624-43E6-98B0-2BA1BDD73BD5}" type="datetime1">
              <a:rPr lang="ru-RU" noProof="0" smtClean="0"/>
              <a:t>20.06.2024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798B96AE-99FB-476F-9A0D-2322D8B66A52}" type="datetime1">
              <a:rPr lang="ru-RU" noProof="0" smtClean="0"/>
              <a:t>20.06.2024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4493"/>
            <a:ext cx="12192001" cy="6857990"/>
          </a:xfrm>
          <a:prstGeom prst="rect">
            <a:avLst/>
          </a:prstGeom>
        </p:spPr>
      </p:pic>
      <p:sp useBgFill="1">
        <p:nvSpPr>
          <p:cNvPr id="103" name="Полилиния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4979" y="1420484"/>
            <a:ext cx="3485073" cy="2420504"/>
          </a:xfrm>
        </p:spPr>
        <p:txBody>
          <a:bodyPr rtlCol="0">
            <a:normAutofit fontScale="90000"/>
          </a:bodyPr>
          <a:lstStyle/>
          <a:p>
            <a:pPr algn="l"/>
            <a:r>
              <a:rPr lang="ru-RU" sz="4000" dirty="0"/>
              <a:t>Разработка базы данных для компьютерного клуба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2" y="3991896"/>
            <a:ext cx="3628663" cy="1192580"/>
          </a:xfrm>
        </p:spPr>
        <p:txBody>
          <a:bodyPr rtlCol="0">
            <a:normAutofit fontScale="92500" lnSpcReduction="10000"/>
          </a:bodyPr>
          <a:lstStyle/>
          <a:p>
            <a:pPr algn="l" rtl="0"/>
            <a:r>
              <a:rPr lang="ru-RU" dirty="0"/>
              <a:t>Выполнил</a:t>
            </a:r>
            <a:r>
              <a:rPr lang="en-US" dirty="0"/>
              <a:t>:</a:t>
            </a:r>
          </a:p>
          <a:p>
            <a:pPr algn="l" rtl="0"/>
            <a:r>
              <a:rPr lang="ru-RU" dirty="0"/>
              <a:t>Студент 3 курса ИСИП Воронин Н.В.</a:t>
            </a:r>
            <a:endParaRPr lang="ru-RU" sz="2300" dirty="0"/>
          </a:p>
        </p:txBody>
      </p:sp>
      <p:pic>
        <p:nvPicPr>
          <p:cNvPr id="6" name="Рисунок 5" descr="Изображение выглядит как рисунок, зарисовка, мультфильм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C5E423EE-A674-EED3-153E-F6483E5C0A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8813" y="1607994"/>
            <a:ext cx="4284218" cy="3633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202938-748C-43D6-129B-1A056ECA7790}"/>
              </a:ext>
            </a:extLst>
          </p:cNvPr>
          <p:cNvSpPr txBox="1"/>
          <p:nvPr/>
        </p:nvSpPr>
        <p:spPr>
          <a:xfrm>
            <a:off x="3081514" y="5358581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ЧУПО «ВШП»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1EE15-0E9C-8110-0E59-32E1F6FDA669}"/>
              </a:ext>
            </a:extLst>
          </p:cNvPr>
          <p:cNvSpPr txBox="1"/>
          <p:nvPr/>
        </p:nvSpPr>
        <p:spPr>
          <a:xfrm>
            <a:off x="2918488" y="5738953"/>
            <a:ext cx="208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Курсовой проект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одежда, человек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03560BE-0274-8FCA-E481-D74BB5577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017" y="68263"/>
            <a:ext cx="8961966" cy="6721475"/>
          </a:xfrm>
          <a:noFill/>
        </p:spPr>
      </p:pic>
    </p:spTree>
    <p:extLst>
      <p:ext uri="{BB962C8B-B14F-4D97-AF65-F5344CB8AC3E}">
        <p14:creationId xmlns:p14="http://schemas.microsoft.com/office/powerpoint/2010/main" val="328711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8728C-78D1-EC8C-8E7C-6A30DE7C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и следствия</a:t>
            </a:r>
          </a:p>
        </p:txBody>
      </p:sp>
      <p:pic>
        <p:nvPicPr>
          <p:cNvPr id="5" name="Объект 4" descr="Изображение выглядит как круг&#10;&#10;Автоматически созданное описание">
            <a:extLst>
              <a:ext uri="{FF2B5EF4-FFF2-40B4-BE49-F238E27FC236}">
                <a16:creationId xmlns:a16="http://schemas.microsoft.com/office/drawing/2014/main" id="{71451F83-160C-226B-603E-49523DAC5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228" y="2222090"/>
            <a:ext cx="6637543" cy="3318772"/>
          </a:xfrm>
        </p:spPr>
      </p:pic>
    </p:spTree>
    <p:extLst>
      <p:ext uri="{BB962C8B-B14F-4D97-AF65-F5344CB8AC3E}">
        <p14:creationId xmlns:p14="http://schemas.microsoft.com/office/powerpoint/2010/main" val="385815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Прямоугольник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823078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ru-RU" sz="4000" dirty="0"/>
              <a:t>Цели и задачи	</a:t>
            </a:r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ru-RU" sz="2400" dirty="0"/>
              <a:t>1. Цель – разработать базу данных для компьютерного клуба.</a:t>
            </a:r>
          </a:p>
          <a:p>
            <a:pPr marL="36900" indent="0" rtl="0">
              <a:buNone/>
            </a:pPr>
            <a:r>
              <a:rPr lang="ru-RU" sz="2400" dirty="0"/>
              <a:t>2. Задачи </a:t>
            </a:r>
            <a:r>
              <a:rPr lang="en-US" sz="2400" dirty="0"/>
              <a:t>:</a:t>
            </a:r>
            <a:endParaRPr lang="ru-RU" sz="2400" dirty="0"/>
          </a:p>
          <a:p>
            <a:pPr marL="36900" indent="0" rtl="0">
              <a:buNone/>
            </a:pPr>
            <a:r>
              <a:rPr lang="ru-RU" sz="2400" dirty="0"/>
              <a:t>- Изучить объект исследования</a:t>
            </a:r>
          </a:p>
          <a:p>
            <a:pPr rtl="0">
              <a:buFontTx/>
              <a:buChar char="-"/>
            </a:pPr>
            <a:r>
              <a:rPr lang="ru-RU" sz="2400" dirty="0"/>
              <a:t>Смоделировать бизнес процессы</a:t>
            </a:r>
          </a:p>
          <a:p>
            <a:pPr rtl="0">
              <a:buFontTx/>
              <a:buChar char="-"/>
            </a:pPr>
            <a:r>
              <a:rPr lang="ru-RU" sz="2400" dirty="0"/>
              <a:t>Спроектировать базу данных</a:t>
            </a:r>
          </a:p>
        </p:txBody>
      </p:sp>
      <p:pic>
        <p:nvPicPr>
          <p:cNvPr id="5" name="Рисунок 4" descr="Изображение выглядит как в помещении, потолок, компьютер, стул&#10;&#10;Автоматически созданное описание">
            <a:extLst>
              <a:ext uri="{FF2B5EF4-FFF2-40B4-BE49-F238E27FC236}">
                <a16:creationId xmlns:a16="http://schemas.microsoft.com/office/drawing/2014/main" id="{7A409F4A-9E6B-7141-DD10-68147BB7100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1864" r="33333"/>
          <a:stretch/>
        </p:blipFill>
        <p:spPr>
          <a:xfrm>
            <a:off x="-8622" y="-127819"/>
            <a:ext cx="6096000" cy="69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ACC4D-A894-F3EE-D3C4-B3F99CEC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09E371-538F-63FE-28D2-0E5C221A2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Объектом исследования является процесс разработки баз данных, предназначенной для обслуживания бизнес процессов условного компьютерного клуба.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82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1B0A1-AAC7-7D34-BEF8-5C7AB849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 процессы компьютерного клуба </a:t>
            </a:r>
          </a:p>
        </p:txBody>
      </p:sp>
      <p:pic>
        <p:nvPicPr>
          <p:cNvPr id="5" name="Объект 4" descr="Изображение выглядит как в помещении, мебель, компьютер, Офисное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C446F4C8-F526-15C1-FA8E-675503055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676" y="2056785"/>
            <a:ext cx="4953000" cy="37147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F270CB-46D8-0333-18C8-122E5626CB8F}"/>
              </a:ext>
            </a:extLst>
          </p:cNvPr>
          <p:cNvSpPr txBox="1"/>
          <p:nvPr/>
        </p:nvSpPr>
        <p:spPr>
          <a:xfrm>
            <a:off x="6833419" y="2056785"/>
            <a:ext cx="527992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ru-RU" sz="3200" dirty="0"/>
              <a:t>Обслуживание данных</a:t>
            </a:r>
          </a:p>
          <a:p>
            <a:pPr marL="514350" indent="-514350">
              <a:buAutoNum type="arabicPeriod"/>
            </a:pPr>
            <a:r>
              <a:rPr lang="ru-RU" sz="3200" dirty="0"/>
              <a:t>Пополнение кошелька</a:t>
            </a:r>
          </a:p>
          <a:p>
            <a:pPr marL="514350" indent="-514350">
              <a:buAutoNum type="arabicPeriod"/>
            </a:pPr>
            <a:r>
              <a:rPr lang="ru-RU" sz="3200" dirty="0"/>
              <a:t>Контроль качества обслуживания</a:t>
            </a:r>
          </a:p>
          <a:p>
            <a:pPr marL="514350" indent="-514350">
              <a:buAutoNum type="arabicPeriod"/>
            </a:pPr>
            <a:r>
              <a:rPr lang="ru-RU" sz="3200" dirty="0"/>
              <a:t>Контроль технического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353991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00882-BF0C-44D6-BAFA-F8E66450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СУБД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E08934-CF32-9B3E-18DC-70CDE6DF8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076450"/>
            <a:ext cx="6116270" cy="3714749"/>
          </a:xfrm>
        </p:spPr>
        <p:txBody>
          <a:bodyPr>
            <a:normAutofit/>
          </a:bodyPr>
          <a:lstStyle/>
          <a:p>
            <a:r>
              <a:rPr lang="ru-RU" sz="4000" dirty="0"/>
              <a:t>Данная СУБД выбрана мной по тому что она как нельзя лучше подходит для поставленной задачи.</a:t>
            </a:r>
          </a:p>
        </p:txBody>
      </p:sp>
      <p:pic>
        <p:nvPicPr>
          <p:cNvPr id="5" name="Рисунок 4" descr="Изображение выглядит как Шрифт, дизайн, логотип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7D68720-9E12-81BA-C8AC-1606E765E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181" y="2230695"/>
            <a:ext cx="4140610" cy="276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4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97883-2379-19B4-EFE4-E875D7EA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14632"/>
            <a:ext cx="10353762" cy="1257300"/>
          </a:xfrm>
        </p:spPr>
        <p:txBody>
          <a:bodyPr/>
          <a:lstStyle/>
          <a:p>
            <a:r>
              <a:rPr lang="en-US" dirty="0"/>
              <a:t>ER </a:t>
            </a:r>
            <a:r>
              <a:rPr lang="ru-RU" dirty="0"/>
              <a:t>Диаграмма</a:t>
            </a:r>
          </a:p>
        </p:txBody>
      </p:sp>
      <p:pic>
        <p:nvPicPr>
          <p:cNvPr id="5" name="Объект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299BDCBC-D166-B865-3695-3590D0146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552" y="1571932"/>
            <a:ext cx="8562896" cy="4697895"/>
          </a:xfrm>
        </p:spPr>
      </p:pic>
    </p:spTree>
    <p:extLst>
      <p:ext uri="{BB962C8B-B14F-4D97-AF65-F5344CB8AC3E}">
        <p14:creationId xmlns:p14="http://schemas.microsoft.com/office/powerpoint/2010/main" val="952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F30C2-5114-D5F2-F074-0B8CE10F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Реализованный функционал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03743-C168-1706-7DDE-5D1680C5A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Хранимые процедуры</a:t>
            </a:r>
          </a:p>
          <a:p>
            <a:r>
              <a:rPr lang="ru-RU" sz="4000" dirty="0"/>
              <a:t>Типовые запросы</a:t>
            </a:r>
          </a:p>
          <a:p>
            <a:r>
              <a:rPr lang="ru-RU" sz="4000" dirty="0"/>
              <a:t>Отображения</a:t>
            </a:r>
          </a:p>
          <a:p>
            <a:r>
              <a:rPr lang="ru-RU" sz="4000" dirty="0"/>
              <a:t>Триггеры</a:t>
            </a:r>
          </a:p>
          <a:p>
            <a:endParaRPr lang="ru-RU" dirty="0"/>
          </a:p>
        </p:txBody>
      </p:sp>
      <p:pic>
        <p:nvPicPr>
          <p:cNvPr id="5" name="Рисунок 4" descr="Изображение выглядит как круг, Графика, мультфильм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EE799BC-160B-7569-1222-B02393325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529" y="2307814"/>
            <a:ext cx="3252019" cy="325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2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8E6344-67D3-0E24-D3AC-8802CE0F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Репозиторий на </a:t>
            </a:r>
            <a:r>
              <a:rPr lang="en-US" dirty="0"/>
              <a:t>git-hub</a:t>
            </a:r>
            <a:endParaRPr lang="ru-RU" dirty="0"/>
          </a:p>
        </p:txBody>
      </p:sp>
      <p:pic>
        <p:nvPicPr>
          <p:cNvPr id="5" name="Объект 4" descr="Изображение выглядит как шаблон, Графика, пиксель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C30B394F-AFE6-2780-0A10-90758A661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313" y="1866900"/>
            <a:ext cx="3714750" cy="3714750"/>
          </a:xfrm>
        </p:spPr>
      </p:pic>
      <p:pic>
        <p:nvPicPr>
          <p:cNvPr id="13" name="Рисунок 12" descr="Изображение выглядит как текст, логотип, Шрифт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6F9798B0-4875-3B1E-23D3-F5EA72ECF0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16" r="22258"/>
          <a:stretch/>
        </p:blipFill>
        <p:spPr>
          <a:xfrm>
            <a:off x="6979337" y="1866900"/>
            <a:ext cx="3847782" cy="37147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8C8E6F-4CF3-F077-F344-1FDF68E4AA5A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Отображение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1412003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1_TF55705232.potx" id="{C98A10B3-D14C-4FE8-A340-4D708DD4B997}" vid="{AFA89DFD-EE24-4CEA-9681-B0785EAC41E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71af3243-3dd4-4a8d-8c0d-dd76da1f02a5"/>
    <ds:schemaRef ds:uri="http://schemas.microsoft.com/office/infopath/2007/PartnerControls"/>
    <ds:schemaRef ds:uri="16c05727-aa75-4e4a-9b5f-8a80a116589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{112F41B4-7F60-439B-A816-6BCE1A3A50B8}tf55705232_win32</Template>
  <TotalTime>48</TotalTime>
  <Words>124</Words>
  <Application>Microsoft Office PowerPoint</Application>
  <PresentationFormat>Широкоэкранный</PresentationFormat>
  <Paragraphs>31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Times New Roman</vt:lpstr>
      <vt:lpstr>Wingdings 2</vt:lpstr>
      <vt:lpstr>СланецVTI</vt:lpstr>
      <vt:lpstr>Разработка базы данных для компьютерного клуба</vt:lpstr>
      <vt:lpstr>Причины и следствия</vt:lpstr>
      <vt:lpstr>Цели и задачи </vt:lpstr>
      <vt:lpstr>Объект исследования</vt:lpstr>
      <vt:lpstr>Бизнес процессы компьютерного клуба </vt:lpstr>
      <vt:lpstr>СУБД MySQL</vt:lpstr>
      <vt:lpstr>ER Диаграмма</vt:lpstr>
      <vt:lpstr>Реализованный функционал базы данных</vt:lpstr>
      <vt:lpstr>Репозиторий на git-hub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Никита Воронин</dc:creator>
  <cp:lastModifiedBy>Никита Воронин</cp:lastModifiedBy>
  <cp:revision>1</cp:revision>
  <dcterms:created xsi:type="dcterms:W3CDTF">2024-06-20T05:10:37Z</dcterms:created>
  <dcterms:modified xsi:type="dcterms:W3CDTF">2024-06-20T05:58:43Z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