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23"/>
  </p:normalViewPr>
  <p:slideViewPr>
    <p:cSldViewPr snapToGrid="0" snapToObjects="1">
      <p:cViewPr>
        <p:scale>
          <a:sx n="94" d="100"/>
          <a:sy n="94" d="100"/>
        </p:scale>
        <p:origin x="10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FFF8-E0B7-4641-A66B-522C9CB3F000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D4E4-FA64-3D44-A037-5BCB72CA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hweb_design@dhwd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9556" y="2884168"/>
            <a:ext cx="466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Meet your new design agency.</a:t>
            </a:r>
          </a:p>
          <a:p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Meet your new web design and ecommerce agency. 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0884" y="2884168"/>
            <a:ext cx="4659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We work for you.</a:t>
            </a:r>
          </a:p>
          <a:p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No matter how simple or complex, we will satisfy your needs.</a:t>
            </a:r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97084" y="511861"/>
            <a:ext cx="10597833" cy="923330"/>
            <a:chOff x="0" y="511861"/>
            <a:chExt cx="10597833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0" y="511861"/>
              <a:ext cx="10597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 Headon Web Design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endParaRPr lang="en-US" sz="5400" b="1" spc="300" dirty="0">
                <a:latin typeface="Plantagenet Cherokee" charset="0"/>
                <a:ea typeface="Plantagenet Cherokee" charset="0"/>
                <a:cs typeface="Plantagenet Cheroke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71040" y="1240358"/>
              <a:ext cx="57099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34968" y="1240358"/>
              <a:ext cx="4876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69184" y="1546766"/>
            <a:ext cx="5253632" cy="646331"/>
            <a:chOff x="2781336" y="1546766"/>
            <a:chExt cx="5253632" cy="646331"/>
          </a:xfrm>
        </p:grpSpPr>
        <p:sp>
          <p:nvSpPr>
            <p:cNvPr id="24" name="Rectangle 23"/>
            <p:cNvSpPr/>
            <p:nvPr/>
          </p:nvSpPr>
          <p:spPr>
            <a:xfrm>
              <a:off x="2781336" y="1546766"/>
              <a:ext cx="893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Web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Design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66500" y="1546766"/>
              <a:ext cx="13965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Ecommerce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Sites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55007" y="1546766"/>
              <a:ext cx="8146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About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Us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61625" y="154676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Contact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03559" y="5263031"/>
            <a:ext cx="1970050" cy="1279548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lantagenet Cherokee" charset="0"/>
                <a:ea typeface="Plantagenet Cherokee" charset="0"/>
                <a:cs typeface="Plantagenet Cherokee" charset="0"/>
              </a:rPr>
              <a:t>[portfolio image]</a:t>
            </a:r>
            <a:endParaRPr lang="en-US" dirty="0" smtClean="0">
              <a:solidFill>
                <a:schemeClr val="bg1"/>
              </a:solidFill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00892" y="5263031"/>
            <a:ext cx="1970050" cy="1279548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lantagenet Cherokee" charset="0"/>
                <a:ea typeface="Plantagenet Cherokee" charset="0"/>
                <a:cs typeface="Plantagenet Cherokee" charset="0"/>
              </a:rPr>
              <a:t>[portfolio image]</a:t>
            </a:r>
            <a:endParaRPr lang="en-US" dirty="0" smtClean="0">
              <a:solidFill>
                <a:schemeClr val="bg1"/>
              </a:solidFill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98225" y="5263031"/>
            <a:ext cx="1970050" cy="1279548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lantagenet Cherokee" charset="0"/>
                <a:ea typeface="Plantagenet Cherokee" charset="0"/>
                <a:cs typeface="Plantagenet Cherokee" charset="0"/>
              </a:rPr>
              <a:t>[portfolio image]</a:t>
            </a:r>
            <a:endParaRPr lang="en-US" dirty="0" smtClean="0">
              <a:solidFill>
                <a:schemeClr val="bg1"/>
              </a:solidFill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95558" y="5263031"/>
            <a:ext cx="1970050" cy="1279548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lantagenet Cherokee" charset="0"/>
                <a:ea typeface="Plantagenet Cherokee" charset="0"/>
                <a:cs typeface="Plantagenet Cherokee" charset="0"/>
              </a:rPr>
              <a:t>[portfolio image]</a:t>
            </a:r>
            <a:endParaRPr lang="en-US" dirty="0" smtClean="0">
              <a:solidFill>
                <a:schemeClr val="bg1"/>
              </a:solidFill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3835" y="2624545"/>
            <a:ext cx="4992164" cy="4240122"/>
            <a:chOff x="1662781" y="2778994"/>
            <a:chExt cx="4791635" cy="4240122"/>
          </a:xfrm>
        </p:grpSpPr>
        <p:sp>
          <p:nvSpPr>
            <p:cNvPr id="5" name="TextBox 4"/>
            <p:cNvSpPr txBox="1"/>
            <p:nvPr/>
          </p:nvSpPr>
          <p:spPr>
            <a:xfrm>
              <a:off x="1662781" y="2778994"/>
              <a:ext cx="47916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Look good online.</a:t>
              </a:r>
            </a:p>
            <a:p>
              <a:endParaRPr lang="en-US" sz="2400" dirty="0">
                <a:latin typeface="Georgia" charset="0"/>
                <a:ea typeface="Georgia" charset="0"/>
                <a:cs typeface="Georgia" charset="0"/>
              </a:endParaRPr>
            </a:p>
            <a:p>
              <a:r>
                <a:rPr lang="en-US" sz="2400" dirty="0" smtClean="0">
                  <a:latin typeface="Helvetica Neue" charset="0"/>
                  <a:ea typeface="Helvetica Neue" charset="0"/>
                  <a:cs typeface="Helvetica Neue" charset="0"/>
                </a:rPr>
                <a:t>We can design a website that displays your company in the best way possible.</a:t>
              </a:r>
              <a:endParaRPr lang="en-US" sz="2400" dirty="0">
                <a:effectLst/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62781" y="5080124"/>
              <a:ext cx="47916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Get good service.</a:t>
              </a:r>
            </a:p>
            <a:p>
              <a:endParaRPr lang="en-US" sz="2400" dirty="0">
                <a:latin typeface="Georgia" charset="0"/>
                <a:ea typeface="Georgia" charset="0"/>
                <a:cs typeface="Georgia" charset="0"/>
              </a:endParaRPr>
            </a:p>
            <a:p>
              <a:r>
                <a:rPr lang="en-US" sz="2400" dirty="0" smtClean="0">
                  <a:latin typeface="Helvetica Neue" charset="0"/>
                  <a:ea typeface="Helvetica Neue" charset="0"/>
                  <a:cs typeface="Helvetica Neue" charset="0"/>
                </a:rPr>
                <a:t>No matter how simple or complex, we will satisfy your needs.</a:t>
              </a:r>
              <a:endParaRPr lang="en-US" sz="2400" dirty="0" smtClean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7084" y="511861"/>
            <a:ext cx="10597833" cy="923330"/>
            <a:chOff x="0" y="511861"/>
            <a:chExt cx="10597833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0" y="511861"/>
              <a:ext cx="10597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 Headon Web Design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endParaRPr lang="en-US" sz="5400" b="1" spc="300" dirty="0">
                <a:latin typeface="Plantagenet Cherokee" charset="0"/>
                <a:ea typeface="Plantagenet Cherokee" charset="0"/>
                <a:cs typeface="Plantagenet Cherokee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971040" y="1240358"/>
              <a:ext cx="57099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034968" y="1240358"/>
              <a:ext cx="4876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69184" y="1546766"/>
            <a:ext cx="5253632" cy="646331"/>
            <a:chOff x="2781336" y="1546766"/>
            <a:chExt cx="5253632" cy="646331"/>
          </a:xfrm>
        </p:grpSpPr>
        <p:sp>
          <p:nvSpPr>
            <p:cNvPr id="33" name="Rectangle 32"/>
            <p:cNvSpPr/>
            <p:nvPr/>
          </p:nvSpPr>
          <p:spPr>
            <a:xfrm>
              <a:off x="2781336" y="1546766"/>
              <a:ext cx="893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Web</a:t>
              </a:r>
            </a:p>
            <a:p>
              <a:pPr algn="ctr"/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Design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66500" y="1546766"/>
              <a:ext cx="13965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Ecommerce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Sites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55007" y="1546766"/>
              <a:ext cx="8146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About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Us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61625" y="154676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Contact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740892" y="1701215"/>
            <a:ext cx="349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 dirty="0" smtClean="0">
                <a:latin typeface="Plantagenet Cherokee" charset="0"/>
                <a:ea typeface="Plantagenet Cherokee" charset="0"/>
                <a:cs typeface="Plantagenet Cherokee" charset="0"/>
              </a:rPr>
              <a:t>.</a:t>
            </a:r>
            <a:endParaRPr lang="en-US" sz="5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52" y="2624545"/>
            <a:ext cx="4992165" cy="33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7084" y="2590338"/>
            <a:ext cx="483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Get a complete site.</a:t>
            </a: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We set up full online stores from start to finish, so you have everything you need to sell online.</a:t>
            </a:r>
            <a:endParaRPr lang="en-US" sz="2400" dirty="0"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7084" y="5265124"/>
            <a:ext cx="107097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Start selling right away.</a:t>
            </a:r>
          </a:p>
          <a:p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We also offer maintenance and training packages once your store is up and running. </a:t>
            </a:r>
            <a:endParaRPr lang="en-US" sz="2400" dirty="0" smtClean="0">
              <a:effectLst/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66" y="2590338"/>
            <a:ext cx="5349572" cy="267478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97084" y="511861"/>
            <a:ext cx="10597833" cy="923330"/>
            <a:chOff x="0" y="511861"/>
            <a:chExt cx="10597833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0" y="511861"/>
              <a:ext cx="10597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 Headon Web Design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endParaRPr lang="en-US" sz="5400" b="1" spc="300" dirty="0">
                <a:latin typeface="Plantagenet Cherokee" charset="0"/>
                <a:ea typeface="Plantagenet Cherokee" charset="0"/>
                <a:cs typeface="Plantagenet Cheroke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971040" y="1240358"/>
              <a:ext cx="57099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34968" y="1240358"/>
              <a:ext cx="4876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69184" y="1546766"/>
            <a:ext cx="5253632" cy="646331"/>
            <a:chOff x="2781336" y="1546766"/>
            <a:chExt cx="5253632" cy="646331"/>
          </a:xfrm>
        </p:grpSpPr>
        <p:sp>
          <p:nvSpPr>
            <p:cNvPr id="27" name="Rectangle 26"/>
            <p:cNvSpPr/>
            <p:nvPr/>
          </p:nvSpPr>
          <p:spPr>
            <a:xfrm>
              <a:off x="2781336" y="1546766"/>
              <a:ext cx="893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Web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Design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66500" y="1546766"/>
              <a:ext cx="13965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Ecommerce</a:t>
              </a:r>
            </a:p>
            <a:p>
              <a:pPr algn="ctr"/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Sites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5007" y="1546766"/>
              <a:ext cx="8146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About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Us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61625" y="154676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Contact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277728" y="1702023"/>
            <a:ext cx="349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300" dirty="0" smtClean="0">
                <a:latin typeface="Plantagenet Cherokee" charset="0"/>
                <a:ea typeface="Plantagenet Cherokee" charset="0"/>
                <a:cs typeface="Plantagenet Cherokee" charset="0"/>
              </a:rPr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2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5245" y="2912386"/>
            <a:ext cx="4791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Hi, I’m Daniel. </a:t>
            </a:r>
          </a:p>
          <a:p>
            <a:endParaRPr lang="en-US" sz="2400" b="1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 design websites with ecommerce services. Here’s some more information about me.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667" y="2912386"/>
            <a:ext cx="3361646" cy="2857584"/>
          </a:xfrm>
          <a:prstGeom prst="rect">
            <a:avLst/>
          </a:prstGeom>
          <a:solidFill>
            <a:schemeClr val="bg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lantagenet Cherokee" charset="0"/>
                <a:ea typeface="Plantagenet Cherokee" charset="0"/>
                <a:cs typeface="Plantagenet Cherokee" charset="0"/>
              </a:rPr>
              <a:t>[headshot]</a:t>
            </a:r>
            <a:endParaRPr lang="en-US" dirty="0" smtClean="0">
              <a:solidFill>
                <a:schemeClr val="bg1"/>
              </a:solidFill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97084" y="511861"/>
            <a:ext cx="10597833" cy="923330"/>
            <a:chOff x="0" y="511861"/>
            <a:chExt cx="10597833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0" y="511861"/>
              <a:ext cx="10597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 Headon Web Design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endParaRPr lang="en-US" sz="5400" b="1" spc="300" dirty="0">
                <a:latin typeface="Plantagenet Cherokee" charset="0"/>
                <a:ea typeface="Plantagenet Cherokee" charset="0"/>
                <a:cs typeface="Plantagenet Cheroke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71040" y="1240358"/>
              <a:ext cx="57099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34968" y="1240358"/>
              <a:ext cx="4876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469184" y="1546766"/>
            <a:ext cx="5253632" cy="646331"/>
            <a:chOff x="2781336" y="1546766"/>
            <a:chExt cx="5253632" cy="646331"/>
          </a:xfrm>
        </p:grpSpPr>
        <p:sp>
          <p:nvSpPr>
            <p:cNvPr id="26" name="Rectangle 25"/>
            <p:cNvSpPr/>
            <p:nvPr/>
          </p:nvSpPr>
          <p:spPr>
            <a:xfrm>
              <a:off x="2781336" y="1546766"/>
              <a:ext cx="893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Web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Design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66500" y="1546766"/>
              <a:ext cx="13965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Ecommerce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Sites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55007" y="1546766"/>
              <a:ext cx="8146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About</a:t>
              </a:r>
            </a:p>
            <a:p>
              <a:pPr algn="ctr"/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Us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61625" y="154676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Contact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775290" y="1702023"/>
            <a:ext cx="349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300" dirty="0" smtClean="0">
                <a:latin typeface="Plantagenet Cherokee" charset="0"/>
                <a:ea typeface="Plantagenet Cherokee" charset="0"/>
                <a:cs typeface="Plantagenet Cherokee" charset="0"/>
              </a:rPr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19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9249" y="2916060"/>
            <a:ext cx="479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lantagenet Cherokee" charset="0"/>
                <a:ea typeface="Plantagenet Cherokee" charset="0"/>
                <a:cs typeface="Plantagenet Cherokee" charset="0"/>
              </a:rPr>
              <a:t>Talk to me.</a:t>
            </a:r>
            <a:endParaRPr lang="en-US" sz="2400" b="1" dirty="0">
              <a:effectLst/>
              <a:latin typeface="Plantagenet Cherokee" charset="0"/>
              <a:ea typeface="Plantagenet Cherokee" charset="0"/>
              <a:cs typeface="Plantagenet Cherokee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59248" y="3566533"/>
            <a:ext cx="4791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I’m at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dhweb_design@dhwd.com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. 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97084" y="511861"/>
            <a:ext cx="10597833" cy="923330"/>
            <a:chOff x="0" y="511861"/>
            <a:chExt cx="10597833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0" y="511861"/>
              <a:ext cx="10597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r>
                <a:rPr lang="en-US" sz="4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 Headon Web Design</a:t>
              </a:r>
              <a:r>
                <a:rPr lang="en-US" sz="5400" b="1" spc="300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.</a:t>
              </a:r>
              <a:endParaRPr lang="en-US" sz="5400" b="1" spc="300" dirty="0">
                <a:latin typeface="Plantagenet Cherokee" charset="0"/>
                <a:ea typeface="Plantagenet Cherokee" charset="0"/>
                <a:cs typeface="Plantagenet Cherokee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71040" y="1240358"/>
              <a:ext cx="57099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034968" y="1240358"/>
              <a:ext cx="4876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469184" y="1546766"/>
            <a:ext cx="5253632" cy="646331"/>
            <a:chOff x="2781336" y="1546766"/>
            <a:chExt cx="5253632" cy="646331"/>
          </a:xfrm>
        </p:grpSpPr>
        <p:sp>
          <p:nvSpPr>
            <p:cNvPr id="25" name="Rectangle 24"/>
            <p:cNvSpPr/>
            <p:nvPr/>
          </p:nvSpPr>
          <p:spPr>
            <a:xfrm>
              <a:off x="2781336" y="1546766"/>
              <a:ext cx="8931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Web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Design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66500" y="1546766"/>
              <a:ext cx="13965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Ecommerce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Sites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5007" y="1546766"/>
              <a:ext cx="8146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About</a:t>
              </a:r>
            </a:p>
            <a:p>
              <a:pPr algn="ctr"/>
              <a:r>
                <a:rPr lang="en-US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Us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61625" y="1546766"/>
              <a:ext cx="973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lantagenet Cherokee" charset="0"/>
                  <a:ea typeface="Plantagenet Cherokee" charset="0"/>
                  <a:cs typeface="Plantagenet Cherokee" charset="0"/>
                </a:rPr>
                <a:t>Contact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8061256" y="1546766"/>
            <a:ext cx="3497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 dirty="0" smtClean="0">
                <a:latin typeface="Plantagenet Cherokee" charset="0"/>
                <a:ea typeface="Plantagenet Cherokee" charset="0"/>
                <a:cs typeface="Plantagenet Cherokee" charset="0"/>
              </a:rPr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0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209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Georgia</vt:lpstr>
      <vt:lpstr>Helvetica Neue</vt:lpstr>
      <vt:lpstr>Plantagenet Cherokee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Skemp</dc:creator>
  <cp:lastModifiedBy>Kerry Skemp</cp:lastModifiedBy>
  <cp:revision>23</cp:revision>
  <dcterms:created xsi:type="dcterms:W3CDTF">2015-08-27T05:59:30Z</dcterms:created>
  <dcterms:modified xsi:type="dcterms:W3CDTF">2015-08-27T15:31:52Z</dcterms:modified>
</cp:coreProperties>
</file>