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9144000" cy="68580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1"/>
          <p:cNvSpPr/>
          <p:nvPr/>
        </p:nvSpPr>
        <p:spPr>
          <a:xfrm>
            <a:off x="0" y="0"/>
            <a:ext cx="7099200" cy="10234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95" name="CustomShape 2"/>
          <p:cNvSpPr/>
          <p:nvPr/>
        </p:nvSpPr>
        <p:spPr>
          <a:xfrm>
            <a:off x="0" y="0"/>
            <a:ext cx="7099200" cy="10234440"/>
          </a:xfrm>
          <a:custGeom>
            <a:avLst/>
            <a:gdLst/>
            <a:ahLst/>
            <a:rect l="0" t="0" r="r" b="b"/>
            <a:pathLst>
              <a:path w="19722" h="28431">
                <a:moveTo>
                  <a:pt x="3" y="0"/>
                </a:moveTo>
                <a:lnTo>
                  <a:pt x="4" y="0"/>
                </a:lnTo>
                <a:cubicBezTo>
                  <a:pt x="3" y="0"/>
                  <a:pt x="2" y="0"/>
                  <a:pt x="2" y="0"/>
                </a:cubicBezTo>
                <a:cubicBezTo>
                  <a:pt x="1" y="1"/>
                  <a:pt x="1" y="1"/>
                  <a:pt x="0" y="2"/>
                </a:cubicBezTo>
                <a:cubicBezTo>
                  <a:pt x="0" y="2"/>
                  <a:pt x="0" y="3"/>
                  <a:pt x="0" y="4"/>
                </a:cubicBezTo>
                <a:lnTo>
                  <a:pt x="0" y="28426"/>
                </a:lnTo>
                <a:lnTo>
                  <a:pt x="0" y="28426"/>
                </a:lnTo>
                <a:cubicBezTo>
                  <a:pt x="0" y="28427"/>
                  <a:pt x="0" y="28428"/>
                  <a:pt x="0" y="28428"/>
                </a:cubicBezTo>
                <a:cubicBezTo>
                  <a:pt x="1" y="28429"/>
                  <a:pt x="1" y="28429"/>
                  <a:pt x="2" y="28430"/>
                </a:cubicBezTo>
                <a:cubicBezTo>
                  <a:pt x="2" y="28430"/>
                  <a:pt x="3" y="28430"/>
                  <a:pt x="4" y="28430"/>
                </a:cubicBezTo>
                <a:lnTo>
                  <a:pt x="19717" y="28430"/>
                </a:lnTo>
                <a:lnTo>
                  <a:pt x="19717" y="28430"/>
                </a:lnTo>
                <a:cubicBezTo>
                  <a:pt x="19718" y="28430"/>
                  <a:pt x="19719" y="28430"/>
                  <a:pt x="19719" y="28430"/>
                </a:cubicBezTo>
                <a:cubicBezTo>
                  <a:pt x="19720" y="28429"/>
                  <a:pt x="19720" y="28429"/>
                  <a:pt x="19721" y="28428"/>
                </a:cubicBezTo>
                <a:cubicBezTo>
                  <a:pt x="19721" y="28428"/>
                  <a:pt x="19721" y="28427"/>
                  <a:pt x="19721" y="28426"/>
                </a:cubicBezTo>
                <a:lnTo>
                  <a:pt x="19721" y="3"/>
                </a:lnTo>
                <a:lnTo>
                  <a:pt x="19721" y="4"/>
                </a:lnTo>
                <a:lnTo>
                  <a:pt x="19721" y="4"/>
                </a:lnTo>
                <a:cubicBezTo>
                  <a:pt x="19721" y="3"/>
                  <a:pt x="19721" y="2"/>
                  <a:pt x="19721" y="2"/>
                </a:cubicBezTo>
                <a:cubicBezTo>
                  <a:pt x="19720" y="1"/>
                  <a:pt x="19720" y="1"/>
                  <a:pt x="19719" y="0"/>
                </a:cubicBezTo>
                <a:cubicBezTo>
                  <a:pt x="19719" y="0"/>
                  <a:pt x="19718" y="0"/>
                  <a:pt x="19717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3"/>
          <p:cNvSpPr/>
          <p:nvPr/>
        </p:nvSpPr>
        <p:spPr>
          <a:xfrm>
            <a:off x="0" y="0"/>
            <a:ext cx="7099200" cy="10234440"/>
          </a:xfrm>
          <a:custGeom>
            <a:avLst/>
            <a:gdLst/>
            <a:ahLst/>
            <a:rect l="0" t="0" r="r" b="b"/>
            <a:pathLst>
              <a:path w="19722" h="28431">
                <a:moveTo>
                  <a:pt x="3" y="0"/>
                </a:moveTo>
                <a:lnTo>
                  <a:pt x="4" y="0"/>
                </a:lnTo>
                <a:cubicBezTo>
                  <a:pt x="3" y="0"/>
                  <a:pt x="2" y="0"/>
                  <a:pt x="2" y="0"/>
                </a:cubicBezTo>
                <a:cubicBezTo>
                  <a:pt x="1" y="1"/>
                  <a:pt x="1" y="1"/>
                  <a:pt x="0" y="2"/>
                </a:cubicBezTo>
                <a:cubicBezTo>
                  <a:pt x="0" y="2"/>
                  <a:pt x="0" y="3"/>
                  <a:pt x="0" y="4"/>
                </a:cubicBezTo>
                <a:lnTo>
                  <a:pt x="0" y="28426"/>
                </a:lnTo>
                <a:lnTo>
                  <a:pt x="0" y="28426"/>
                </a:lnTo>
                <a:cubicBezTo>
                  <a:pt x="0" y="28427"/>
                  <a:pt x="0" y="28428"/>
                  <a:pt x="0" y="28428"/>
                </a:cubicBezTo>
                <a:cubicBezTo>
                  <a:pt x="1" y="28429"/>
                  <a:pt x="1" y="28429"/>
                  <a:pt x="2" y="28430"/>
                </a:cubicBezTo>
                <a:cubicBezTo>
                  <a:pt x="2" y="28430"/>
                  <a:pt x="3" y="28430"/>
                  <a:pt x="4" y="28430"/>
                </a:cubicBezTo>
                <a:lnTo>
                  <a:pt x="19717" y="28430"/>
                </a:lnTo>
                <a:lnTo>
                  <a:pt x="19717" y="28430"/>
                </a:lnTo>
                <a:cubicBezTo>
                  <a:pt x="19718" y="28430"/>
                  <a:pt x="19719" y="28430"/>
                  <a:pt x="19719" y="28430"/>
                </a:cubicBezTo>
                <a:cubicBezTo>
                  <a:pt x="19720" y="28429"/>
                  <a:pt x="19720" y="28429"/>
                  <a:pt x="19721" y="28428"/>
                </a:cubicBezTo>
                <a:cubicBezTo>
                  <a:pt x="19721" y="28428"/>
                  <a:pt x="19721" y="28427"/>
                  <a:pt x="19721" y="28426"/>
                </a:cubicBezTo>
                <a:lnTo>
                  <a:pt x="19721" y="3"/>
                </a:lnTo>
                <a:lnTo>
                  <a:pt x="19721" y="4"/>
                </a:lnTo>
                <a:lnTo>
                  <a:pt x="19721" y="4"/>
                </a:lnTo>
                <a:cubicBezTo>
                  <a:pt x="19721" y="3"/>
                  <a:pt x="19721" y="2"/>
                  <a:pt x="19721" y="2"/>
                </a:cubicBezTo>
                <a:cubicBezTo>
                  <a:pt x="19720" y="1"/>
                  <a:pt x="19720" y="1"/>
                  <a:pt x="19719" y="0"/>
                </a:cubicBezTo>
                <a:cubicBezTo>
                  <a:pt x="19719" y="0"/>
                  <a:pt x="19718" y="0"/>
                  <a:pt x="19717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4"/>
          <p:cNvSpPr/>
          <p:nvPr/>
        </p:nvSpPr>
        <p:spPr>
          <a:xfrm>
            <a:off x="0" y="0"/>
            <a:ext cx="7099200" cy="10234440"/>
          </a:xfrm>
          <a:custGeom>
            <a:avLst/>
            <a:gdLst/>
            <a:ahLst/>
            <a:rect l="0" t="0" r="r" b="b"/>
            <a:pathLst>
              <a:path w="19722" h="28431">
                <a:moveTo>
                  <a:pt x="3" y="0"/>
                </a:moveTo>
                <a:lnTo>
                  <a:pt x="4" y="0"/>
                </a:lnTo>
                <a:cubicBezTo>
                  <a:pt x="3" y="0"/>
                  <a:pt x="2" y="0"/>
                  <a:pt x="2" y="0"/>
                </a:cubicBezTo>
                <a:cubicBezTo>
                  <a:pt x="1" y="1"/>
                  <a:pt x="1" y="1"/>
                  <a:pt x="0" y="2"/>
                </a:cubicBezTo>
                <a:cubicBezTo>
                  <a:pt x="0" y="2"/>
                  <a:pt x="0" y="3"/>
                  <a:pt x="0" y="4"/>
                </a:cubicBezTo>
                <a:lnTo>
                  <a:pt x="0" y="28426"/>
                </a:lnTo>
                <a:lnTo>
                  <a:pt x="0" y="28426"/>
                </a:lnTo>
                <a:cubicBezTo>
                  <a:pt x="0" y="28427"/>
                  <a:pt x="0" y="28428"/>
                  <a:pt x="0" y="28428"/>
                </a:cubicBezTo>
                <a:cubicBezTo>
                  <a:pt x="1" y="28429"/>
                  <a:pt x="1" y="28429"/>
                  <a:pt x="2" y="28430"/>
                </a:cubicBezTo>
                <a:cubicBezTo>
                  <a:pt x="2" y="28430"/>
                  <a:pt x="3" y="28430"/>
                  <a:pt x="4" y="28430"/>
                </a:cubicBezTo>
                <a:lnTo>
                  <a:pt x="19717" y="28430"/>
                </a:lnTo>
                <a:lnTo>
                  <a:pt x="19717" y="28430"/>
                </a:lnTo>
                <a:cubicBezTo>
                  <a:pt x="19718" y="28430"/>
                  <a:pt x="19719" y="28430"/>
                  <a:pt x="19719" y="28430"/>
                </a:cubicBezTo>
                <a:cubicBezTo>
                  <a:pt x="19720" y="28429"/>
                  <a:pt x="19720" y="28429"/>
                  <a:pt x="19721" y="28428"/>
                </a:cubicBezTo>
                <a:cubicBezTo>
                  <a:pt x="19721" y="28428"/>
                  <a:pt x="19721" y="28427"/>
                  <a:pt x="19721" y="28426"/>
                </a:cubicBezTo>
                <a:lnTo>
                  <a:pt x="19721" y="3"/>
                </a:lnTo>
                <a:lnTo>
                  <a:pt x="19721" y="4"/>
                </a:lnTo>
                <a:lnTo>
                  <a:pt x="19721" y="4"/>
                </a:lnTo>
                <a:cubicBezTo>
                  <a:pt x="19721" y="3"/>
                  <a:pt x="19721" y="2"/>
                  <a:pt x="19721" y="2"/>
                </a:cubicBezTo>
                <a:cubicBezTo>
                  <a:pt x="19720" y="1"/>
                  <a:pt x="19720" y="1"/>
                  <a:pt x="19719" y="0"/>
                </a:cubicBezTo>
                <a:cubicBezTo>
                  <a:pt x="19719" y="0"/>
                  <a:pt x="19718" y="0"/>
                  <a:pt x="19717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5"/>
          <p:cNvSpPr/>
          <p:nvPr/>
        </p:nvSpPr>
        <p:spPr>
          <a:xfrm>
            <a:off x="0" y="0"/>
            <a:ext cx="7099200" cy="10234440"/>
          </a:xfrm>
          <a:custGeom>
            <a:avLst/>
            <a:gdLst/>
            <a:ahLst/>
            <a:rect l="0" t="0" r="r" b="b"/>
            <a:pathLst>
              <a:path w="19722" h="28431">
                <a:moveTo>
                  <a:pt x="3" y="0"/>
                </a:moveTo>
                <a:lnTo>
                  <a:pt x="4" y="0"/>
                </a:lnTo>
                <a:cubicBezTo>
                  <a:pt x="3" y="0"/>
                  <a:pt x="2" y="0"/>
                  <a:pt x="2" y="0"/>
                </a:cubicBezTo>
                <a:cubicBezTo>
                  <a:pt x="1" y="1"/>
                  <a:pt x="1" y="1"/>
                  <a:pt x="0" y="2"/>
                </a:cubicBezTo>
                <a:cubicBezTo>
                  <a:pt x="0" y="2"/>
                  <a:pt x="0" y="3"/>
                  <a:pt x="0" y="4"/>
                </a:cubicBezTo>
                <a:lnTo>
                  <a:pt x="0" y="28426"/>
                </a:lnTo>
                <a:lnTo>
                  <a:pt x="0" y="28426"/>
                </a:lnTo>
                <a:cubicBezTo>
                  <a:pt x="0" y="28427"/>
                  <a:pt x="0" y="28428"/>
                  <a:pt x="0" y="28428"/>
                </a:cubicBezTo>
                <a:cubicBezTo>
                  <a:pt x="1" y="28429"/>
                  <a:pt x="1" y="28429"/>
                  <a:pt x="2" y="28430"/>
                </a:cubicBezTo>
                <a:cubicBezTo>
                  <a:pt x="2" y="28430"/>
                  <a:pt x="3" y="28430"/>
                  <a:pt x="4" y="28430"/>
                </a:cubicBezTo>
                <a:lnTo>
                  <a:pt x="19717" y="28430"/>
                </a:lnTo>
                <a:lnTo>
                  <a:pt x="19717" y="28430"/>
                </a:lnTo>
                <a:cubicBezTo>
                  <a:pt x="19718" y="28430"/>
                  <a:pt x="19719" y="28430"/>
                  <a:pt x="19719" y="28430"/>
                </a:cubicBezTo>
                <a:cubicBezTo>
                  <a:pt x="19720" y="28429"/>
                  <a:pt x="19720" y="28429"/>
                  <a:pt x="19721" y="28428"/>
                </a:cubicBezTo>
                <a:cubicBezTo>
                  <a:pt x="19721" y="28428"/>
                  <a:pt x="19721" y="28427"/>
                  <a:pt x="19721" y="28426"/>
                </a:cubicBezTo>
                <a:lnTo>
                  <a:pt x="19721" y="3"/>
                </a:lnTo>
                <a:lnTo>
                  <a:pt x="19721" y="4"/>
                </a:lnTo>
                <a:lnTo>
                  <a:pt x="19721" y="4"/>
                </a:lnTo>
                <a:cubicBezTo>
                  <a:pt x="19721" y="3"/>
                  <a:pt x="19721" y="2"/>
                  <a:pt x="19721" y="2"/>
                </a:cubicBezTo>
                <a:cubicBezTo>
                  <a:pt x="19720" y="1"/>
                  <a:pt x="19720" y="1"/>
                  <a:pt x="19719" y="0"/>
                </a:cubicBezTo>
                <a:cubicBezTo>
                  <a:pt x="19719" y="0"/>
                  <a:pt x="19718" y="0"/>
                  <a:pt x="19717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6"/>
          <p:cNvSpPr/>
          <p:nvPr/>
        </p:nvSpPr>
        <p:spPr>
          <a:xfrm>
            <a:off x="0" y="0"/>
            <a:ext cx="7099200" cy="10234440"/>
          </a:xfrm>
          <a:custGeom>
            <a:avLst/>
            <a:gdLst/>
            <a:ahLst/>
            <a:rect l="0" t="0" r="r" b="b"/>
            <a:pathLst>
              <a:path w="19722" h="28431">
                <a:moveTo>
                  <a:pt x="3" y="0"/>
                </a:moveTo>
                <a:lnTo>
                  <a:pt x="4" y="0"/>
                </a:lnTo>
                <a:cubicBezTo>
                  <a:pt x="3" y="0"/>
                  <a:pt x="2" y="0"/>
                  <a:pt x="2" y="0"/>
                </a:cubicBezTo>
                <a:cubicBezTo>
                  <a:pt x="1" y="1"/>
                  <a:pt x="1" y="1"/>
                  <a:pt x="0" y="2"/>
                </a:cubicBezTo>
                <a:cubicBezTo>
                  <a:pt x="0" y="2"/>
                  <a:pt x="0" y="3"/>
                  <a:pt x="0" y="4"/>
                </a:cubicBezTo>
                <a:lnTo>
                  <a:pt x="0" y="28426"/>
                </a:lnTo>
                <a:lnTo>
                  <a:pt x="0" y="28426"/>
                </a:lnTo>
                <a:cubicBezTo>
                  <a:pt x="0" y="28427"/>
                  <a:pt x="0" y="28428"/>
                  <a:pt x="0" y="28428"/>
                </a:cubicBezTo>
                <a:cubicBezTo>
                  <a:pt x="1" y="28429"/>
                  <a:pt x="1" y="28429"/>
                  <a:pt x="2" y="28430"/>
                </a:cubicBezTo>
                <a:cubicBezTo>
                  <a:pt x="2" y="28430"/>
                  <a:pt x="3" y="28430"/>
                  <a:pt x="4" y="28430"/>
                </a:cubicBezTo>
                <a:lnTo>
                  <a:pt x="19717" y="28430"/>
                </a:lnTo>
                <a:lnTo>
                  <a:pt x="19717" y="28430"/>
                </a:lnTo>
                <a:cubicBezTo>
                  <a:pt x="19718" y="28430"/>
                  <a:pt x="19719" y="28430"/>
                  <a:pt x="19719" y="28430"/>
                </a:cubicBezTo>
                <a:cubicBezTo>
                  <a:pt x="19720" y="28429"/>
                  <a:pt x="19720" y="28429"/>
                  <a:pt x="19721" y="28428"/>
                </a:cubicBezTo>
                <a:cubicBezTo>
                  <a:pt x="19721" y="28428"/>
                  <a:pt x="19721" y="28427"/>
                  <a:pt x="19721" y="28426"/>
                </a:cubicBezTo>
                <a:lnTo>
                  <a:pt x="19721" y="3"/>
                </a:lnTo>
                <a:lnTo>
                  <a:pt x="19721" y="4"/>
                </a:lnTo>
                <a:lnTo>
                  <a:pt x="19721" y="4"/>
                </a:lnTo>
                <a:cubicBezTo>
                  <a:pt x="19721" y="3"/>
                  <a:pt x="19721" y="2"/>
                  <a:pt x="19721" y="2"/>
                </a:cubicBezTo>
                <a:cubicBezTo>
                  <a:pt x="19720" y="1"/>
                  <a:pt x="19720" y="1"/>
                  <a:pt x="19719" y="0"/>
                </a:cubicBezTo>
                <a:cubicBezTo>
                  <a:pt x="19719" y="0"/>
                  <a:pt x="19718" y="0"/>
                  <a:pt x="19717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7"/>
          <p:cNvSpPr/>
          <p:nvPr/>
        </p:nvSpPr>
        <p:spPr>
          <a:xfrm>
            <a:off x="0" y="0"/>
            <a:ext cx="7099200" cy="10234440"/>
          </a:xfrm>
          <a:custGeom>
            <a:avLst/>
            <a:gdLst/>
            <a:ahLst/>
            <a:rect l="0" t="0" r="r" b="b"/>
            <a:pathLst>
              <a:path w="19722" h="28431">
                <a:moveTo>
                  <a:pt x="3" y="0"/>
                </a:moveTo>
                <a:lnTo>
                  <a:pt x="4" y="0"/>
                </a:lnTo>
                <a:cubicBezTo>
                  <a:pt x="3" y="0"/>
                  <a:pt x="2" y="0"/>
                  <a:pt x="2" y="0"/>
                </a:cubicBezTo>
                <a:cubicBezTo>
                  <a:pt x="1" y="1"/>
                  <a:pt x="1" y="1"/>
                  <a:pt x="0" y="2"/>
                </a:cubicBezTo>
                <a:cubicBezTo>
                  <a:pt x="0" y="2"/>
                  <a:pt x="0" y="3"/>
                  <a:pt x="0" y="4"/>
                </a:cubicBezTo>
                <a:lnTo>
                  <a:pt x="0" y="28426"/>
                </a:lnTo>
                <a:lnTo>
                  <a:pt x="0" y="28426"/>
                </a:lnTo>
                <a:cubicBezTo>
                  <a:pt x="0" y="28427"/>
                  <a:pt x="0" y="28428"/>
                  <a:pt x="0" y="28428"/>
                </a:cubicBezTo>
                <a:cubicBezTo>
                  <a:pt x="1" y="28429"/>
                  <a:pt x="1" y="28429"/>
                  <a:pt x="2" y="28430"/>
                </a:cubicBezTo>
                <a:cubicBezTo>
                  <a:pt x="2" y="28430"/>
                  <a:pt x="3" y="28430"/>
                  <a:pt x="4" y="28430"/>
                </a:cubicBezTo>
                <a:lnTo>
                  <a:pt x="19717" y="28430"/>
                </a:lnTo>
                <a:lnTo>
                  <a:pt x="19717" y="28430"/>
                </a:lnTo>
                <a:cubicBezTo>
                  <a:pt x="19718" y="28430"/>
                  <a:pt x="19719" y="28430"/>
                  <a:pt x="19719" y="28430"/>
                </a:cubicBezTo>
                <a:cubicBezTo>
                  <a:pt x="19720" y="28429"/>
                  <a:pt x="19720" y="28429"/>
                  <a:pt x="19721" y="28428"/>
                </a:cubicBezTo>
                <a:cubicBezTo>
                  <a:pt x="19721" y="28428"/>
                  <a:pt x="19721" y="28427"/>
                  <a:pt x="19721" y="28426"/>
                </a:cubicBezTo>
                <a:lnTo>
                  <a:pt x="19721" y="3"/>
                </a:lnTo>
                <a:lnTo>
                  <a:pt x="19721" y="4"/>
                </a:lnTo>
                <a:lnTo>
                  <a:pt x="19721" y="4"/>
                </a:lnTo>
                <a:cubicBezTo>
                  <a:pt x="19721" y="3"/>
                  <a:pt x="19721" y="2"/>
                  <a:pt x="19721" y="2"/>
                </a:cubicBezTo>
                <a:cubicBezTo>
                  <a:pt x="19720" y="1"/>
                  <a:pt x="19720" y="1"/>
                  <a:pt x="19719" y="0"/>
                </a:cubicBezTo>
                <a:cubicBezTo>
                  <a:pt x="19719" y="0"/>
                  <a:pt x="19718" y="0"/>
                  <a:pt x="19717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8"/>
          <p:cNvSpPr/>
          <p:nvPr/>
        </p:nvSpPr>
        <p:spPr>
          <a:xfrm>
            <a:off x="0" y="0"/>
            <a:ext cx="7099200" cy="10234440"/>
          </a:xfrm>
          <a:custGeom>
            <a:avLst/>
            <a:gdLst/>
            <a:ahLst/>
            <a:rect l="0" t="0" r="r" b="b"/>
            <a:pathLst>
              <a:path w="19722" h="28431">
                <a:moveTo>
                  <a:pt x="3" y="0"/>
                </a:moveTo>
                <a:lnTo>
                  <a:pt x="4" y="0"/>
                </a:lnTo>
                <a:cubicBezTo>
                  <a:pt x="3" y="0"/>
                  <a:pt x="2" y="0"/>
                  <a:pt x="2" y="0"/>
                </a:cubicBezTo>
                <a:cubicBezTo>
                  <a:pt x="1" y="1"/>
                  <a:pt x="1" y="1"/>
                  <a:pt x="0" y="2"/>
                </a:cubicBezTo>
                <a:cubicBezTo>
                  <a:pt x="0" y="2"/>
                  <a:pt x="0" y="3"/>
                  <a:pt x="0" y="4"/>
                </a:cubicBezTo>
                <a:lnTo>
                  <a:pt x="0" y="28426"/>
                </a:lnTo>
                <a:lnTo>
                  <a:pt x="0" y="28426"/>
                </a:lnTo>
                <a:cubicBezTo>
                  <a:pt x="0" y="28427"/>
                  <a:pt x="0" y="28428"/>
                  <a:pt x="0" y="28428"/>
                </a:cubicBezTo>
                <a:cubicBezTo>
                  <a:pt x="1" y="28429"/>
                  <a:pt x="1" y="28429"/>
                  <a:pt x="2" y="28430"/>
                </a:cubicBezTo>
                <a:cubicBezTo>
                  <a:pt x="2" y="28430"/>
                  <a:pt x="3" y="28430"/>
                  <a:pt x="4" y="28430"/>
                </a:cubicBezTo>
                <a:lnTo>
                  <a:pt x="19717" y="28430"/>
                </a:lnTo>
                <a:lnTo>
                  <a:pt x="19717" y="28430"/>
                </a:lnTo>
                <a:cubicBezTo>
                  <a:pt x="19718" y="28430"/>
                  <a:pt x="19719" y="28430"/>
                  <a:pt x="19719" y="28430"/>
                </a:cubicBezTo>
                <a:cubicBezTo>
                  <a:pt x="19720" y="28429"/>
                  <a:pt x="19720" y="28429"/>
                  <a:pt x="19721" y="28428"/>
                </a:cubicBezTo>
                <a:cubicBezTo>
                  <a:pt x="19721" y="28428"/>
                  <a:pt x="19721" y="28427"/>
                  <a:pt x="19721" y="28426"/>
                </a:cubicBezTo>
                <a:lnTo>
                  <a:pt x="19721" y="3"/>
                </a:lnTo>
                <a:lnTo>
                  <a:pt x="19721" y="4"/>
                </a:lnTo>
                <a:lnTo>
                  <a:pt x="19721" y="4"/>
                </a:lnTo>
                <a:cubicBezTo>
                  <a:pt x="19721" y="3"/>
                  <a:pt x="19721" y="2"/>
                  <a:pt x="19721" y="2"/>
                </a:cubicBezTo>
                <a:cubicBezTo>
                  <a:pt x="19720" y="1"/>
                  <a:pt x="19720" y="1"/>
                  <a:pt x="19719" y="0"/>
                </a:cubicBezTo>
                <a:cubicBezTo>
                  <a:pt x="19719" y="0"/>
                  <a:pt x="19718" y="0"/>
                  <a:pt x="19717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9"/>
          <p:cNvSpPr/>
          <p:nvPr/>
        </p:nvSpPr>
        <p:spPr>
          <a:xfrm>
            <a:off x="0" y="0"/>
            <a:ext cx="7099200" cy="10234440"/>
          </a:xfrm>
          <a:custGeom>
            <a:avLst/>
            <a:gdLst/>
            <a:ahLst/>
            <a:rect l="0" t="0" r="r" b="b"/>
            <a:pathLst>
              <a:path w="19722" h="28431">
                <a:moveTo>
                  <a:pt x="3" y="0"/>
                </a:moveTo>
                <a:lnTo>
                  <a:pt x="4" y="0"/>
                </a:lnTo>
                <a:cubicBezTo>
                  <a:pt x="3" y="0"/>
                  <a:pt x="2" y="0"/>
                  <a:pt x="2" y="0"/>
                </a:cubicBezTo>
                <a:cubicBezTo>
                  <a:pt x="1" y="1"/>
                  <a:pt x="1" y="1"/>
                  <a:pt x="0" y="2"/>
                </a:cubicBezTo>
                <a:cubicBezTo>
                  <a:pt x="0" y="2"/>
                  <a:pt x="0" y="3"/>
                  <a:pt x="0" y="4"/>
                </a:cubicBezTo>
                <a:lnTo>
                  <a:pt x="0" y="28426"/>
                </a:lnTo>
                <a:lnTo>
                  <a:pt x="0" y="28426"/>
                </a:lnTo>
                <a:cubicBezTo>
                  <a:pt x="0" y="28427"/>
                  <a:pt x="0" y="28428"/>
                  <a:pt x="0" y="28428"/>
                </a:cubicBezTo>
                <a:cubicBezTo>
                  <a:pt x="1" y="28429"/>
                  <a:pt x="1" y="28429"/>
                  <a:pt x="2" y="28430"/>
                </a:cubicBezTo>
                <a:cubicBezTo>
                  <a:pt x="2" y="28430"/>
                  <a:pt x="3" y="28430"/>
                  <a:pt x="4" y="28430"/>
                </a:cubicBezTo>
                <a:lnTo>
                  <a:pt x="19717" y="28430"/>
                </a:lnTo>
                <a:lnTo>
                  <a:pt x="19717" y="28430"/>
                </a:lnTo>
                <a:cubicBezTo>
                  <a:pt x="19718" y="28430"/>
                  <a:pt x="19719" y="28430"/>
                  <a:pt x="19719" y="28430"/>
                </a:cubicBezTo>
                <a:cubicBezTo>
                  <a:pt x="19720" y="28429"/>
                  <a:pt x="19720" y="28429"/>
                  <a:pt x="19721" y="28428"/>
                </a:cubicBezTo>
                <a:cubicBezTo>
                  <a:pt x="19721" y="28428"/>
                  <a:pt x="19721" y="28427"/>
                  <a:pt x="19721" y="28426"/>
                </a:cubicBezTo>
                <a:lnTo>
                  <a:pt x="19721" y="3"/>
                </a:lnTo>
                <a:lnTo>
                  <a:pt x="19721" y="4"/>
                </a:lnTo>
                <a:lnTo>
                  <a:pt x="19721" y="4"/>
                </a:lnTo>
                <a:cubicBezTo>
                  <a:pt x="19721" y="3"/>
                  <a:pt x="19721" y="2"/>
                  <a:pt x="19721" y="2"/>
                </a:cubicBezTo>
                <a:cubicBezTo>
                  <a:pt x="19720" y="1"/>
                  <a:pt x="19720" y="1"/>
                  <a:pt x="19719" y="0"/>
                </a:cubicBezTo>
                <a:cubicBezTo>
                  <a:pt x="19719" y="0"/>
                  <a:pt x="19718" y="0"/>
                  <a:pt x="19717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0"/>
          <p:cNvSpPr/>
          <p:nvPr/>
        </p:nvSpPr>
        <p:spPr>
          <a:xfrm>
            <a:off x="0" y="0"/>
            <a:ext cx="7099200" cy="10234440"/>
          </a:xfrm>
          <a:custGeom>
            <a:avLst/>
            <a:gdLst/>
            <a:ahLst/>
            <a:rect l="0" t="0" r="r" b="b"/>
            <a:pathLst>
              <a:path w="19722" h="28431">
                <a:moveTo>
                  <a:pt x="3" y="0"/>
                </a:moveTo>
                <a:lnTo>
                  <a:pt x="4" y="0"/>
                </a:lnTo>
                <a:cubicBezTo>
                  <a:pt x="3" y="0"/>
                  <a:pt x="2" y="0"/>
                  <a:pt x="2" y="0"/>
                </a:cubicBezTo>
                <a:cubicBezTo>
                  <a:pt x="1" y="1"/>
                  <a:pt x="1" y="1"/>
                  <a:pt x="0" y="2"/>
                </a:cubicBezTo>
                <a:cubicBezTo>
                  <a:pt x="0" y="2"/>
                  <a:pt x="0" y="3"/>
                  <a:pt x="0" y="4"/>
                </a:cubicBezTo>
                <a:lnTo>
                  <a:pt x="0" y="28426"/>
                </a:lnTo>
                <a:lnTo>
                  <a:pt x="0" y="28426"/>
                </a:lnTo>
                <a:cubicBezTo>
                  <a:pt x="0" y="28427"/>
                  <a:pt x="0" y="28428"/>
                  <a:pt x="0" y="28428"/>
                </a:cubicBezTo>
                <a:cubicBezTo>
                  <a:pt x="1" y="28429"/>
                  <a:pt x="1" y="28429"/>
                  <a:pt x="2" y="28430"/>
                </a:cubicBezTo>
                <a:cubicBezTo>
                  <a:pt x="2" y="28430"/>
                  <a:pt x="3" y="28430"/>
                  <a:pt x="4" y="28430"/>
                </a:cubicBezTo>
                <a:lnTo>
                  <a:pt x="19717" y="28430"/>
                </a:lnTo>
                <a:lnTo>
                  <a:pt x="19717" y="28430"/>
                </a:lnTo>
                <a:cubicBezTo>
                  <a:pt x="19718" y="28430"/>
                  <a:pt x="19719" y="28430"/>
                  <a:pt x="19719" y="28430"/>
                </a:cubicBezTo>
                <a:cubicBezTo>
                  <a:pt x="19720" y="28429"/>
                  <a:pt x="19720" y="28429"/>
                  <a:pt x="19721" y="28428"/>
                </a:cubicBezTo>
                <a:cubicBezTo>
                  <a:pt x="19721" y="28428"/>
                  <a:pt x="19721" y="28427"/>
                  <a:pt x="19721" y="28426"/>
                </a:cubicBezTo>
                <a:lnTo>
                  <a:pt x="19721" y="3"/>
                </a:lnTo>
                <a:lnTo>
                  <a:pt x="19721" y="4"/>
                </a:lnTo>
                <a:lnTo>
                  <a:pt x="19721" y="4"/>
                </a:lnTo>
                <a:cubicBezTo>
                  <a:pt x="19721" y="3"/>
                  <a:pt x="19721" y="2"/>
                  <a:pt x="19721" y="2"/>
                </a:cubicBezTo>
                <a:cubicBezTo>
                  <a:pt x="19720" y="1"/>
                  <a:pt x="19720" y="1"/>
                  <a:pt x="19719" y="0"/>
                </a:cubicBezTo>
                <a:cubicBezTo>
                  <a:pt x="19719" y="0"/>
                  <a:pt x="19718" y="0"/>
                  <a:pt x="19717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1"/>
          <p:cNvSpPr/>
          <p:nvPr/>
        </p:nvSpPr>
        <p:spPr>
          <a:xfrm>
            <a:off x="0" y="0"/>
            <a:ext cx="7099200" cy="10234440"/>
          </a:xfrm>
          <a:custGeom>
            <a:avLst/>
            <a:gdLst/>
            <a:ahLst/>
            <a:rect l="0" t="0" r="r" b="b"/>
            <a:pathLst>
              <a:path w="19722" h="28431">
                <a:moveTo>
                  <a:pt x="3" y="0"/>
                </a:moveTo>
                <a:lnTo>
                  <a:pt x="4" y="0"/>
                </a:lnTo>
                <a:cubicBezTo>
                  <a:pt x="3" y="0"/>
                  <a:pt x="2" y="0"/>
                  <a:pt x="2" y="0"/>
                </a:cubicBezTo>
                <a:cubicBezTo>
                  <a:pt x="1" y="1"/>
                  <a:pt x="1" y="1"/>
                  <a:pt x="0" y="2"/>
                </a:cubicBezTo>
                <a:cubicBezTo>
                  <a:pt x="0" y="2"/>
                  <a:pt x="0" y="3"/>
                  <a:pt x="0" y="4"/>
                </a:cubicBezTo>
                <a:lnTo>
                  <a:pt x="0" y="28426"/>
                </a:lnTo>
                <a:lnTo>
                  <a:pt x="0" y="28426"/>
                </a:lnTo>
                <a:cubicBezTo>
                  <a:pt x="0" y="28427"/>
                  <a:pt x="0" y="28428"/>
                  <a:pt x="0" y="28428"/>
                </a:cubicBezTo>
                <a:cubicBezTo>
                  <a:pt x="1" y="28429"/>
                  <a:pt x="1" y="28429"/>
                  <a:pt x="2" y="28430"/>
                </a:cubicBezTo>
                <a:cubicBezTo>
                  <a:pt x="2" y="28430"/>
                  <a:pt x="3" y="28430"/>
                  <a:pt x="4" y="28430"/>
                </a:cubicBezTo>
                <a:lnTo>
                  <a:pt x="19717" y="28430"/>
                </a:lnTo>
                <a:lnTo>
                  <a:pt x="19717" y="28430"/>
                </a:lnTo>
                <a:cubicBezTo>
                  <a:pt x="19718" y="28430"/>
                  <a:pt x="19719" y="28430"/>
                  <a:pt x="19719" y="28430"/>
                </a:cubicBezTo>
                <a:cubicBezTo>
                  <a:pt x="19720" y="28429"/>
                  <a:pt x="19720" y="28429"/>
                  <a:pt x="19721" y="28428"/>
                </a:cubicBezTo>
                <a:cubicBezTo>
                  <a:pt x="19721" y="28428"/>
                  <a:pt x="19721" y="28427"/>
                  <a:pt x="19721" y="28426"/>
                </a:cubicBezTo>
                <a:lnTo>
                  <a:pt x="19721" y="3"/>
                </a:lnTo>
                <a:lnTo>
                  <a:pt x="19721" y="4"/>
                </a:lnTo>
                <a:lnTo>
                  <a:pt x="19721" y="4"/>
                </a:lnTo>
                <a:cubicBezTo>
                  <a:pt x="19721" y="3"/>
                  <a:pt x="19721" y="2"/>
                  <a:pt x="19721" y="2"/>
                </a:cubicBezTo>
                <a:cubicBezTo>
                  <a:pt x="19720" y="1"/>
                  <a:pt x="19720" y="1"/>
                  <a:pt x="19719" y="0"/>
                </a:cubicBezTo>
                <a:cubicBezTo>
                  <a:pt x="19719" y="0"/>
                  <a:pt x="19718" y="0"/>
                  <a:pt x="19717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2"/>
          <p:cNvSpPr/>
          <p:nvPr/>
        </p:nvSpPr>
        <p:spPr>
          <a:xfrm>
            <a:off x="0" y="0"/>
            <a:ext cx="7099200" cy="10234440"/>
          </a:xfrm>
          <a:custGeom>
            <a:avLst/>
            <a:gdLst/>
            <a:ahLst/>
            <a:rect l="0" t="0" r="r" b="b"/>
            <a:pathLst>
              <a:path w="19722" h="28431">
                <a:moveTo>
                  <a:pt x="3" y="0"/>
                </a:moveTo>
                <a:lnTo>
                  <a:pt x="4" y="0"/>
                </a:lnTo>
                <a:cubicBezTo>
                  <a:pt x="3" y="0"/>
                  <a:pt x="2" y="0"/>
                  <a:pt x="2" y="0"/>
                </a:cubicBezTo>
                <a:cubicBezTo>
                  <a:pt x="1" y="1"/>
                  <a:pt x="1" y="1"/>
                  <a:pt x="0" y="2"/>
                </a:cubicBezTo>
                <a:cubicBezTo>
                  <a:pt x="0" y="2"/>
                  <a:pt x="0" y="3"/>
                  <a:pt x="0" y="4"/>
                </a:cubicBezTo>
                <a:lnTo>
                  <a:pt x="0" y="28426"/>
                </a:lnTo>
                <a:lnTo>
                  <a:pt x="0" y="28426"/>
                </a:lnTo>
                <a:cubicBezTo>
                  <a:pt x="0" y="28427"/>
                  <a:pt x="0" y="28428"/>
                  <a:pt x="0" y="28428"/>
                </a:cubicBezTo>
                <a:cubicBezTo>
                  <a:pt x="1" y="28429"/>
                  <a:pt x="1" y="28429"/>
                  <a:pt x="2" y="28430"/>
                </a:cubicBezTo>
                <a:cubicBezTo>
                  <a:pt x="2" y="28430"/>
                  <a:pt x="3" y="28430"/>
                  <a:pt x="4" y="28430"/>
                </a:cubicBezTo>
                <a:lnTo>
                  <a:pt x="19717" y="28430"/>
                </a:lnTo>
                <a:lnTo>
                  <a:pt x="19717" y="28430"/>
                </a:lnTo>
                <a:cubicBezTo>
                  <a:pt x="19718" y="28430"/>
                  <a:pt x="19719" y="28430"/>
                  <a:pt x="19719" y="28430"/>
                </a:cubicBezTo>
                <a:cubicBezTo>
                  <a:pt x="19720" y="28429"/>
                  <a:pt x="19720" y="28429"/>
                  <a:pt x="19721" y="28428"/>
                </a:cubicBezTo>
                <a:cubicBezTo>
                  <a:pt x="19721" y="28428"/>
                  <a:pt x="19721" y="28427"/>
                  <a:pt x="19721" y="28426"/>
                </a:cubicBezTo>
                <a:lnTo>
                  <a:pt x="19721" y="3"/>
                </a:lnTo>
                <a:lnTo>
                  <a:pt x="19721" y="4"/>
                </a:lnTo>
                <a:lnTo>
                  <a:pt x="19721" y="4"/>
                </a:lnTo>
                <a:cubicBezTo>
                  <a:pt x="19721" y="3"/>
                  <a:pt x="19721" y="2"/>
                  <a:pt x="19721" y="2"/>
                </a:cubicBezTo>
                <a:cubicBezTo>
                  <a:pt x="19720" y="1"/>
                  <a:pt x="19720" y="1"/>
                  <a:pt x="19719" y="0"/>
                </a:cubicBezTo>
                <a:cubicBezTo>
                  <a:pt x="19719" y="0"/>
                  <a:pt x="19718" y="0"/>
                  <a:pt x="19717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3"/>
          <p:cNvSpPr/>
          <p:nvPr/>
        </p:nvSpPr>
        <p:spPr>
          <a:xfrm>
            <a:off x="0" y="0"/>
            <a:ext cx="7099200" cy="10234440"/>
          </a:xfrm>
          <a:custGeom>
            <a:avLst/>
            <a:gdLst/>
            <a:ahLst/>
            <a:rect l="0" t="0" r="r" b="b"/>
            <a:pathLst>
              <a:path w="19722" h="28431">
                <a:moveTo>
                  <a:pt x="3" y="0"/>
                </a:moveTo>
                <a:lnTo>
                  <a:pt x="4" y="0"/>
                </a:lnTo>
                <a:cubicBezTo>
                  <a:pt x="3" y="0"/>
                  <a:pt x="2" y="0"/>
                  <a:pt x="2" y="0"/>
                </a:cubicBezTo>
                <a:cubicBezTo>
                  <a:pt x="1" y="1"/>
                  <a:pt x="1" y="1"/>
                  <a:pt x="0" y="2"/>
                </a:cubicBezTo>
                <a:cubicBezTo>
                  <a:pt x="0" y="2"/>
                  <a:pt x="0" y="3"/>
                  <a:pt x="0" y="4"/>
                </a:cubicBezTo>
                <a:lnTo>
                  <a:pt x="0" y="28426"/>
                </a:lnTo>
                <a:lnTo>
                  <a:pt x="0" y="28426"/>
                </a:lnTo>
                <a:cubicBezTo>
                  <a:pt x="0" y="28427"/>
                  <a:pt x="0" y="28428"/>
                  <a:pt x="0" y="28428"/>
                </a:cubicBezTo>
                <a:cubicBezTo>
                  <a:pt x="1" y="28429"/>
                  <a:pt x="1" y="28429"/>
                  <a:pt x="2" y="28430"/>
                </a:cubicBezTo>
                <a:cubicBezTo>
                  <a:pt x="2" y="28430"/>
                  <a:pt x="3" y="28430"/>
                  <a:pt x="4" y="28430"/>
                </a:cubicBezTo>
                <a:lnTo>
                  <a:pt x="19717" y="28430"/>
                </a:lnTo>
                <a:lnTo>
                  <a:pt x="19717" y="28430"/>
                </a:lnTo>
                <a:cubicBezTo>
                  <a:pt x="19718" y="28430"/>
                  <a:pt x="19719" y="28430"/>
                  <a:pt x="19719" y="28430"/>
                </a:cubicBezTo>
                <a:cubicBezTo>
                  <a:pt x="19720" y="28429"/>
                  <a:pt x="19720" y="28429"/>
                  <a:pt x="19721" y="28428"/>
                </a:cubicBezTo>
                <a:cubicBezTo>
                  <a:pt x="19721" y="28428"/>
                  <a:pt x="19721" y="28427"/>
                  <a:pt x="19721" y="28426"/>
                </a:cubicBezTo>
                <a:lnTo>
                  <a:pt x="19721" y="3"/>
                </a:lnTo>
                <a:lnTo>
                  <a:pt x="19721" y="4"/>
                </a:lnTo>
                <a:lnTo>
                  <a:pt x="19721" y="4"/>
                </a:lnTo>
                <a:cubicBezTo>
                  <a:pt x="19721" y="3"/>
                  <a:pt x="19721" y="2"/>
                  <a:pt x="19721" y="2"/>
                </a:cubicBezTo>
                <a:cubicBezTo>
                  <a:pt x="19720" y="1"/>
                  <a:pt x="19720" y="1"/>
                  <a:pt x="19719" y="0"/>
                </a:cubicBezTo>
                <a:cubicBezTo>
                  <a:pt x="19719" y="0"/>
                  <a:pt x="19718" y="0"/>
                  <a:pt x="19717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4"/>
          <p:cNvSpPr/>
          <p:nvPr/>
        </p:nvSpPr>
        <p:spPr>
          <a:xfrm>
            <a:off x="0" y="0"/>
            <a:ext cx="7099200" cy="10234440"/>
          </a:xfrm>
          <a:custGeom>
            <a:avLst/>
            <a:gdLst/>
            <a:ahLst/>
            <a:rect l="0" t="0" r="r" b="b"/>
            <a:pathLst>
              <a:path w="19722" h="28431">
                <a:moveTo>
                  <a:pt x="3" y="0"/>
                </a:moveTo>
                <a:lnTo>
                  <a:pt x="4" y="0"/>
                </a:lnTo>
                <a:cubicBezTo>
                  <a:pt x="3" y="0"/>
                  <a:pt x="2" y="0"/>
                  <a:pt x="2" y="0"/>
                </a:cubicBezTo>
                <a:cubicBezTo>
                  <a:pt x="1" y="1"/>
                  <a:pt x="1" y="1"/>
                  <a:pt x="0" y="2"/>
                </a:cubicBezTo>
                <a:cubicBezTo>
                  <a:pt x="0" y="2"/>
                  <a:pt x="0" y="3"/>
                  <a:pt x="0" y="4"/>
                </a:cubicBezTo>
                <a:lnTo>
                  <a:pt x="0" y="28426"/>
                </a:lnTo>
                <a:lnTo>
                  <a:pt x="0" y="28426"/>
                </a:lnTo>
                <a:cubicBezTo>
                  <a:pt x="0" y="28427"/>
                  <a:pt x="0" y="28428"/>
                  <a:pt x="0" y="28428"/>
                </a:cubicBezTo>
                <a:cubicBezTo>
                  <a:pt x="1" y="28429"/>
                  <a:pt x="1" y="28429"/>
                  <a:pt x="2" y="28430"/>
                </a:cubicBezTo>
                <a:cubicBezTo>
                  <a:pt x="2" y="28430"/>
                  <a:pt x="3" y="28430"/>
                  <a:pt x="4" y="28430"/>
                </a:cubicBezTo>
                <a:lnTo>
                  <a:pt x="19717" y="28430"/>
                </a:lnTo>
                <a:lnTo>
                  <a:pt x="19717" y="28430"/>
                </a:lnTo>
                <a:cubicBezTo>
                  <a:pt x="19718" y="28430"/>
                  <a:pt x="19719" y="28430"/>
                  <a:pt x="19719" y="28430"/>
                </a:cubicBezTo>
                <a:cubicBezTo>
                  <a:pt x="19720" y="28429"/>
                  <a:pt x="19720" y="28429"/>
                  <a:pt x="19721" y="28428"/>
                </a:cubicBezTo>
                <a:cubicBezTo>
                  <a:pt x="19721" y="28428"/>
                  <a:pt x="19721" y="28427"/>
                  <a:pt x="19721" y="28426"/>
                </a:cubicBezTo>
                <a:lnTo>
                  <a:pt x="19721" y="3"/>
                </a:lnTo>
                <a:lnTo>
                  <a:pt x="19721" y="4"/>
                </a:lnTo>
                <a:lnTo>
                  <a:pt x="19721" y="4"/>
                </a:lnTo>
                <a:cubicBezTo>
                  <a:pt x="19721" y="3"/>
                  <a:pt x="19721" y="2"/>
                  <a:pt x="19721" y="2"/>
                </a:cubicBezTo>
                <a:cubicBezTo>
                  <a:pt x="19720" y="1"/>
                  <a:pt x="19720" y="1"/>
                  <a:pt x="19719" y="0"/>
                </a:cubicBezTo>
                <a:cubicBezTo>
                  <a:pt x="19719" y="0"/>
                  <a:pt x="19718" y="0"/>
                  <a:pt x="19717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5"/>
          <p:cNvSpPr/>
          <p:nvPr/>
        </p:nvSpPr>
        <p:spPr>
          <a:xfrm>
            <a:off x="0" y="0"/>
            <a:ext cx="7099200" cy="10234440"/>
          </a:xfrm>
          <a:custGeom>
            <a:avLst/>
            <a:gdLst/>
            <a:ahLst/>
            <a:rect l="0" t="0" r="r" b="b"/>
            <a:pathLst>
              <a:path w="19722" h="28431">
                <a:moveTo>
                  <a:pt x="4" y="0"/>
                </a:moveTo>
                <a:lnTo>
                  <a:pt x="5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5"/>
                </a:cubicBezTo>
                <a:lnTo>
                  <a:pt x="0" y="28425"/>
                </a:lnTo>
                <a:lnTo>
                  <a:pt x="0" y="28425"/>
                </a:lnTo>
                <a:cubicBezTo>
                  <a:pt x="0" y="28426"/>
                  <a:pt x="0" y="28427"/>
                  <a:pt x="1" y="28428"/>
                </a:cubicBezTo>
                <a:lnTo>
                  <a:pt x="2" y="28429"/>
                </a:lnTo>
                <a:cubicBezTo>
                  <a:pt x="3" y="28430"/>
                  <a:pt x="4" y="28430"/>
                  <a:pt x="5" y="28430"/>
                </a:cubicBezTo>
                <a:lnTo>
                  <a:pt x="19716" y="28430"/>
                </a:lnTo>
                <a:lnTo>
                  <a:pt x="19716" y="28430"/>
                </a:lnTo>
                <a:cubicBezTo>
                  <a:pt x="19717" y="28430"/>
                  <a:pt x="19718" y="28430"/>
                  <a:pt x="19719" y="28429"/>
                </a:cubicBezTo>
                <a:lnTo>
                  <a:pt x="19720" y="28428"/>
                </a:lnTo>
                <a:cubicBezTo>
                  <a:pt x="19721" y="28427"/>
                  <a:pt x="19721" y="28426"/>
                  <a:pt x="19721" y="28425"/>
                </a:cubicBezTo>
                <a:lnTo>
                  <a:pt x="19721" y="4"/>
                </a:lnTo>
                <a:lnTo>
                  <a:pt x="19721" y="5"/>
                </a:lnTo>
                <a:lnTo>
                  <a:pt x="19721" y="5"/>
                </a:lnTo>
                <a:cubicBezTo>
                  <a:pt x="19721" y="4"/>
                  <a:pt x="19721" y="3"/>
                  <a:pt x="19720" y="2"/>
                </a:cubicBezTo>
                <a:lnTo>
                  <a:pt x="19719" y="1"/>
                </a:lnTo>
                <a:cubicBezTo>
                  <a:pt x="19718" y="0"/>
                  <a:pt x="19717" y="0"/>
                  <a:pt x="1971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PlaceHolder 16"/>
          <p:cNvSpPr>
            <a:spLocks noGrp="1"/>
          </p:cNvSpPr>
          <p:nvPr>
            <p:ph type="hdr"/>
          </p:nvPr>
        </p:nvSpPr>
        <p:spPr>
          <a:xfrm>
            <a:off x="0" y="0"/>
            <a:ext cx="3054240" cy="488880"/>
          </a:xfrm>
          <a:prstGeom prst="rect">
            <a:avLst/>
          </a:prstGeom>
        </p:spPr>
        <p:txBody>
          <a:bodyPr lIns="97560" rIns="97560" tIns="50760" bIns="50760">
            <a:noAutofit/>
          </a:bodyPr>
          <a:p>
            <a:pPr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&lt;header&gt;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PlaceHolder 17"/>
          <p:cNvSpPr>
            <a:spLocks noGrp="1"/>
          </p:cNvSpPr>
          <p:nvPr>
            <p:ph type="sldImg"/>
          </p:nvPr>
        </p:nvSpPr>
        <p:spPr>
          <a:xfrm>
            <a:off x="992160" y="767880"/>
            <a:ext cx="5092560" cy="3814920"/>
          </a:xfrm>
          <a:prstGeom prst="rect">
            <a:avLst/>
          </a:prstGeom>
        </p:spPr>
        <p:txBody>
          <a:bodyPr lIns="97560" rIns="97560" tIns="50760" bIns="50760" anchor="ctr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Click to move the slide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1" name="PlaceHolder 18"/>
          <p:cNvSpPr>
            <a:spLocks noGrp="1"/>
          </p:cNvSpPr>
          <p:nvPr>
            <p:ph type="body"/>
          </p:nvPr>
        </p:nvSpPr>
        <p:spPr>
          <a:xfrm>
            <a:off x="946080" y="4861080"/>
            <a:ext cx="5184720" cy="4582800"/>
          </a:xfrm>
          <a:prstGeom prst="rect">
            <a:avLst/>
          </a:prstGeom>
        </p:spPr>
        <p:txBody>
          <a:bodyPr lIns="97560" rIns="97560" tIns="50760" bIns="50760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Click to edit the notes format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19"/>
          <p:cNvSpPr>
            <a:spLocks noGrp="1"/>
          </p:cNvSpPr>
          <p:nvPr>
            <p:ph type="dt"/>
          </p:nvPr>
        </p:nvSpPr>
        <p:spPr>
          <a:xfrm>
            <a:off x="4022280" y="0"/>
            <a:ext cx="3054600" cy="488880"/>
          </a:xfrm>
          <a:prstGeom prst="rect">
            <a:avLst/>
          </a:prstGeom>
        </p:spPr>
        <p:txBody>
          <a:bodyPr lIns="97560" rIns="97560" tIns="50760" bIns="50760">
            <a:noAutofit/>
          </a:bodyPr>
          <a:p>
            <a:pPr algn="r"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08/15/09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PlaceHolder 20"/>
          <p:cNvSpPr>
            <a:spLocks noGrp="1"/>
          </p:cNvSpPr>
          <p:nvPr>
            <p:ph type="ftr"/>
          </p:nvPr>
        </p:nvSpPr>
        <p:spPr>
          <a:xfrm>
            <a:off x="0" y="9723600"/>
            <a:ext cx="3054240" cy="488880"/>
          </a:xfrm>
          <a:prstGeom prst="rect">
            <a:avLst/>
          </a:prstGeom>
        </p:spPr>
        <p:txBody>
          <a:bodyPr lIns="97560" rIns="97560" tIns="50760" bIns="50760" anchor="b">
            <a:noAutofit/>
          </a:bodyPr>
          <a:p>
            <a:pPr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&lt;footer&gt;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PlaceHolder 21"/>
          <p:cNvSpPr>
            <a:spLocks noGrp="1"/>
          </p:cNvSpPr>
          <p:nvPr>
            <p:ph type="sldNum"/>
          </p:nvPr>
        </p:nvSpPr>
        <p:spPr>
          <a:xfrm>
            <a:off x="4022280" y="9723600"/>
            <a:ext cx="3054600" cy="488880"/>
          </a:xfrm>
          <a:prstGeom prst="rect">
            <a:avLst/>
          </a:prstGeom>
        </p:spPr>
        <p:txBody>
          <a:bodyPr lIns="97560" rIns="97560" tIns="50760" bIns="50760" anchor="b">
            <a:noAutofit/>
          </a:bodyPr>
          <a:p>
            <a:pPr algn="r"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fld id="{14B45376-AC62-4A1D-A790-3769DEE81DC1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880" cy="3837240"/>
          </a:xfrm>
          <a:prstGeom prst="rect">
            <a:avLst/>
          </a:prstGeom>
        </p:spPr>
      </p:sp>
      <p:sp>
        <p:nvSpPr>
          <p:cNvPr id="162" name="CustomShape 2"/>
          <p:cNvSpPr/>
          <p:nvPr/>
        </p:nvSpPr>
        <p:spPr>
          <a:xfrm>
            <a:off x="946080" y="4861080"/>
            <a:ext cx="5207040" cy="471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880" cy="3837240"/>
          </a:xfrm>
          <a:prstGeom prst="rect">
            <a:avLst/>
          </a:prstGeom>
        </p:spPr>
      </p:sp>
      <p:sp>
        <p:nvSpPr>
          <p:cNvPr id="164" name="CustomShape 2"/>
          <p:cNvSpPr/>
          <p:nvPr/>
        </p:nvSpPr>
        <p:spPr>
          <a:xfrm>
            <a:off x="946080" y="4861080"/>
            <a:ext cx="5207040" cy="471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880" cy="3837240"/>
          </a:xfrm>
          <a:prstGeom prst="rect">
            <a:avLst/>
          </a:prstGeom>
        </p:spPr>
      </p:sp>
      <p:sp>
        <p:nvSpPr>
          <p:cNvPr id="166" name="CustomShape 2"/>
          <p:cNvSpPr/>
          <p:nvPr/>
        </p:nvSpPr>
        <p:spPr>
          <a:xfrm>
            <a:off x="946080" y="4861080"/>
            <a:ext cx="5207040" cy="471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880" cy="3837240"/>
          </a:xfrm>
          <a:prstGeom prst="rect">
            <a:avLst/>
          </a:prstGeom>
        </p:spPr>
      </p:sp>
      <p:sp>
        <p:nvSpPr>
          <p:cNvPr id="168" name="CustomShape 2"/>
          <p:cNvSpPr/>
          <p:nvPr/>
        </p:nvSpPr>
        <p:spPr>
          <a:xfrm>
            <a:off x="946080" y="4861080"/>
            <a:ext cx="5207040" cy="471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880" cy="3837240"/>
          </a:xfrm>
          <a:prstGeom prst="rect">
            <a:avLst/>
          </a:prstGeom>
        </p:spPr>
      </p:sp>
      <p:sp>
        <p:nvSpPr>
          <p:cNvPr id="170" name="CustomShape 2"/>
          <p:cNvSpPr/>
          <p:nvPr/>
        </p:nvSpPr>
        <p:spPr>
          <a:xfrm>
            <a:off x="946080" y="4861080"/>
            <a:ext cx="5207040" cy="471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9480" cy="8431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789948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10920" y="3691800"/>
            <a:ext cx="789948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9480" cy="8431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385488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58760" y="1371600"/>
            <a:ext cx="385488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10920" y="3691800"/>
            <a:ext cx="385488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58760" y="3691800"/>
            <a:ext cx="385488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9480" cy="8431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254340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81760" y="1371600"/>
            <a:ext cx="254340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52960" y="1371600"/>
            <a:ext cx="254340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10920" y="3691800"/>
            <a:ext cx="254340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81760" y="3691800"/>
            <a:ext cx="254340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52960" y="3691800"/>
            <a:ext cx="254340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9480" cy="8431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610920" y="1371600"/>
            <a:ext cx="7899480" cy="444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49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9480" cy="8431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7899480" cy="44416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9480" cy="8431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3854880" cy="44416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58760" y="1371600"/>
            <a:ext cx="3854880" cy="44416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9480" cy="8431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10920" y="260280"/>
            <a:ext cx="7899480" cy="390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49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9480" cy="8431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385488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58760" y="1371600"/>
            <a:ext cx="3854880" cy="44416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10920" y="3691800"/>
            <a:ext cx="385488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9480" cy="8431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10920" y="1371600"/>
            <a:ext cx="7899480" cy="444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49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9480" cy="8431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3854880" cy="44416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58760" y="1371600"/>
            <a:ext cx="385488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58760" y="3691800"/>
            <a:ext cx="385488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9480" cy="8431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385488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58760" y="1371600"/>
            <a:ext cx="385488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10920" y="3691800"/>
            <a:ext cx="789948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9480" cy="8431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789948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10920" y="3691800"/>
            <a:ext cx="789948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9480" cy="8431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385488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58760" y="1371600"/>
            <a:ext cx="385488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10920" y="3691800"/>
            <a:ext cx="385488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658760" y="3691800"/>
            <a:ext cx="385488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9480" cy="8431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254340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3281760" y="1371600"/>
            <a:ext cx="254340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952960" y="1371600"/>
            <a:ext cx="254340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610920" y="3691800"/>
            <a:ext cx="254340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3281760" y="3691800"/>
            <a:ext cx="254340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5952960" y="3691800"/>
            <a:ext cx="254340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9480" cy="8431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7899480" cy="44416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9480" cy="8431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3854880" cy="44416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58760" y="1371600"/>
            <a:ext cx="3854880" cy="44416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9480" cy="8431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10920" y="260280"/>
            <a:ext cx="7899480" cy="390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49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9480" cy="8431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385488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58760" y="1371600"/>
            <a:ext cx="3854880" cy="44416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10920" y="3691800"/>
            <a:ext cx="385488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9480" cy="8431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3854880" cy="44416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58760" y="1371600"/>
            <a:ext cx="385488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58760" y="3691800"/>
            <a:ext cx="385488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9480" cy="8431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385488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58760" y="1371600"/>
            <a:ext cx="385488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10920" y="3691800"/>
            <a:ext cx="789948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89000" y="368280"/>
            <a:ext cx="8204040" cy="1030320"/>
            <a:chOff x="189000" y="368280"/>
            <a:chExt cx="8204040" cy="1030320"/>
          </a:xfrm>
        </p:grpSpPr>
        <p:sp>
          <p:nvSpPr>
            <p:cNvPr id="1" name="CustomShape 2"/>
            <p:cNvSpPr/>
            <p:nvPr/>
          </p:nvSpPr>
          <p:spPr>
            <a:xfrm>
              <a:off x="507960" y="368280"/>
              <a:ext cx="11160" cy="103032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89000" y="1157400"/>
              <a:ext cx="8204040" cy="111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9480" cy="8431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10920" y="1371600"/>
            <a:ext cx="7899480" cy="44416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59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611280" y="6159600"/>
            <a:ext cx="1882800" cy="4413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3348000" y="6159600"/>
            <a:ext cx="2873520" cy="4413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1"/>
          <p:cNvGrpSpPr/>
          <p:nvPr/>
        </p:nvGrpSpPr>
        <p:grpSpPr>
          <a:xfrm>
            <a:off x="0" y="2438280"/>
            <a:ext cx="8986680" cy="1030320"/>
            <a:chOff x="0" y="2438280"/>
            <a:chExt cx="8986680" cy="1030320"/>
          </a:xfrm>
        </p:grpSpPr>
        <p:grpSp>
          <p:nvGrpSpPr>
            <p:cNvPr id="44" name="Group 2"/>
            <p:cNvGrpSpPr/>
            <p:nvPr/>
          </p:nvGrpSpPr>
          <p:grpSpPr>
            <a:xfrm>
              <a:off x="290520" y="2546280"/>
              <a:ext cx="688680" cy="452520"/>
              <a:chOff x="290520" y="2546280"/>
              <a:chExt cx="688680" cy="452520"/>
            </a:xfrm>
          </p:grpSpPr>
          <p:sp>
            <p:nvSpPr>
              <p:cNvPr id="45" name="CustomShape 3"/>
              <p:cNvSpPr/>
              <p:nvPr/>
            </p:nvSpPr>
            <p:spPr>
              <a:xfrm>
                <a:off x="290520" y="2546280"/>
                <a:ext cx="429840" cy="452520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" name="CustomShape 4"/>
              <p:cNvSpPr/>
              <p:nvPr/>
            </p:nvSpPr>
            <p:spPr>
              <a:xfrm>
                <a:off x="672120" y="2546280"/>
                <a:ext cx="307080" cy="45252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7" name="Group 5"/>
            <p:cNvGrpSpPr/>
            <p:nvPr/>
          </p:nvGrpSpPr>
          <p:grpSpPr>
            <a:xfrm>
              <a:off x="414360" y="2967120"/>
              <a:ext cx="716040" cy="452520"/>
              <a:chOff x="414360" y="2967120"/>
              <a:chExt cx="716040" cy="452520"/>
            </a:xfrm>
          </p:grpSpPr>
          <p:sp>
            <p:nvSpPr>
              <p:cNvPr id="48" name="CustomShape 6"/>
              <p:cNvSpPr/>
              <p:nvPr/>
            </p:nvSpPr>
            <p:spPr>
              <a:xfrm>
                <a:off x="414360" y="2967120"/>
                <a:ext cx="401760" cy="452520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" name="CustomShape 7"/>
              <p:cNvSpPr/>
              <p:nvPr/>
            </p:nvSpPr>
            <p:spPr>
              <a:xfrm>
                <a:off x="782640" y="2967120"/>
                <a:ext cx="347760" cy="45252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0" name="CustomShape 8"/>
            <p:cNvSpPr/>
            <p:nvPr/>
          </p:nvSpPr>
          <p:spPr>
            <a:xfrm>
              <a:off x="0" y="2894040"/>
              <a:ext cx="539640" cy="40176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9"/>
            <p:cNvSpPr/>
            <p:nvPr/>
          </p:nvSpPr>
          <p:spPr>
            <a:xfrm>
              <a:off x="635040" y="2438280"/>
              <a:ext cx="11160" cy="103032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10"/>
            <p:cNvSpPr/>
            <p:nvPr/>
          </p:nvSpPr>
          <p:spPr>
            <a:xfrm flipV="1">
              <a:off x="316080" y="3258000"/>
              <a:ext cx="8670600" cy="3492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3" name="PlaceHolder 11"/>
          <p:cNvSpPr>
            <a:spLocks noGrp="1"/>
          </p:cNvSpPr>
          <p:nvPr>
            <p:ph type="title"/>
          </p:nvPr>
        </p:nvSpPr>
        <p:spPr>
          <a:xfrm>
            <a:off x="990720" y="1676160"/>
            <a:ext cx="7750080" cy="14396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4" name="PlaceHolder 12"/>
          <p:cNvSpPr>
            <a:spLocks noGrp="1"/>
          </p:cNvSpPr>
          <p:nvPr>
            <p:ph type="dt"/>
          </p:nvPr>
        </p:nvSpPr>
        <p:spPr>
          <a:xfrm>
            <a:off x="990720" y="6248520"/>
            <a:ext cx="1882800" cy="4348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60360"/>
                <a:tab algn="l" pos="720720"/>
                <a:tab algn="l" pos="1081080"/>
                <a:tab algn="l" pos="1441440"/>
                <a:tab algn="l" pos="180180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13"/>
          <p:cNvSpPr>
            <a:spLocks noGrp="1"/>
          </p:cNvSpPr>
          <p:nvPr>
            <p:ph type="ftr"/>
          </p:nvPr>
        </p:nvSpPr>
        <p:spPr>
          <a:xfrm>
            <a:off x="3429000" y="6248520"/>
            <a:ext cx="2873520" cy="4348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60360"/>
                <a:tab algn="l" pos="720720"/>
                <a:tab algn="l" pos="1081080"/>
                <a:tab algn="l" pos="1441440"/>
                <a:tab algn="l" pos="1801800"/>
                <a:tab algn="l" pos="2162160"/>
                <a:tab algn="l" pos="252252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14"/>
          <p:cNvSpPr>
            <a:spLocks noGrp="1"/>
          </p:cNvSpPr>
          <p:nvPr>
            <p:ph type="sldNum"/>
          </p:nvPr>
        </p:nvSpPr>
        <p:spPr>
          <a:xfrm>
            <a:off x="6858000" y="6248520"/>
            <a:ext cx="1882800" cy="4348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360360"/>
                <a:tab algn="l" pos="720720"/>
                <a:tab algn="l" pos="1081080"/>
                <a:tab algn="l" pos="1441440"/>
                <a:tab algn="l" pos="180180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</a:tabLst>
            </a:pPr>
            <a:fld id="{BDA7ED89-2D1B-4F5C-A15E-B422A530F7F7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15"/>
          <p:cNvSpPr>
            <a:spLocks noGrp="1"/>
          </p:cNvSpPr>
          <p:nvPr>
            <p:ph type="body"/>
          </p:nvPr>
        </p:nvSpPr>
        <p:spPr>
          <a:xfrm>
            <a:off x="456840" y="1604520"/>
            <a:ext cx="8209080" cy="450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>
              <a:spcBef>
                <a:spcPts val="59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Model-View-Controller (MVC) Pattern 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611280" y="1371600"/>
            <a:ext cx="7921440" cy="44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204480" indent="-204480">
              <a:spcBef>
                <a:spcPts val="598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204480"/>
                <a:tab algn="l" pos="218880"/>
                <a:tab algn="l" pos="577800"/>
                <a:tab algn="l" pos="936360"/>
                <a:tab algn="l" pos="1295280"/>
                <a:tab algn="l" pos="1653840"/>
                <a:tab algn="l" pos="2012760"/>
                <a:tab algn="l" pos="2371680"/>
                <a:tab algn="l" pos="2730240"/>
                <a:tab algn="l" pos="3089160"/>
                <a:tab algn="l" pos="3447720"/>
                <a:tab algn="l" pos="3806640"/>
                <a:tab algn="l" pos="4165560"/>
                <a:tab algn="l" pos="4524120"/>
                <a:tab algn="l" pos="4883040"/>
                <a:tab algn="l" pos="5241600"/>
                <a:tab algn="l" pos="5600520"/>
                <a:tab algn="l" pos="5959440"/>
                <a:tab algn="l" pos="6318000"/>
                <a:tab algn="l" pos="6676920"/>
                <a:tab algn="l" pos="703548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An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architectural pattern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used to help separate the external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view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of an application from the logic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61680" indent="-228600">
              <a:spcBef>
                <a:spcPts val="598"/>
              </a:spcBef>
              <a:buClr>
                <a:srgbClr val="333399"/>
              </a:buClr>
              <a:buSzPct val="60000"/>
              <a:buFont typeface="Wingdings" charset="2"/>
              <a:buChar char=""/>
              <a:tabLst>
                <a:tab algn="l" pos="204480"/>
                <a:tab algn="l" pos="218880"/>
                <a:tab algn="l" pos="577800"/>
                <a:tab algn="l" pos="936360"/>
                <a:tab algn="l" pos="1295280"/>
                <a:tab algn="l" pos="1653840"/>
                <a:tab algn="l" pos="2012760"/>
                <a:tab algn="l" pos="2371680"/>
                <a:tab algn="l" pos="2730240"/>
                <a:tab algn="l" pos="3089160"/>
                <a:tab algn="l" pos="3447720"/>
                <a:tab algn="l" pos="3806640"/>
                <a:tab algn="l" pos="4165560"/>
                <a:tab algn="l" pos="4524120"/>
                <a:tab algn="l" pos="4883040"/>
                <a:tab algn="l" pos="5241600"/>
                <a:tab algn="l" pos="5600520"/>
                <a:tab algn="l" pos="5959440"/>
                <a:tab algn="l" pos="6318000"/>
                <a:tab algn="l" pos="6676920"/>
                <a:tab algn="l" pos="703548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1" i="1" lang="en-US" sz="2400" spc="-1" strike="noStrike">
                <a:solidFill>
                  <a:srgbClr val="333399"/>
                </a:solidFill>
                <a:latin typeface="Arial"/>
              </a:rPr>
              <a:t>model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contains the underlying classes containing the logic and state of the application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61680" indent="-228600">
              <a:spcBef>
                <a:spcPts val="598"/>
              </a:spcBef>
              <a:buClr>
                <a:srgbClr val="333399"/>
              </a:buClr>
              <a:buSzPct val="60000"/>
              <a:buFont typeface="Wingdings" charset="2"/>
              <a:buChar char=""/>
              <a:tabLst>
                <a:tab algn="l" pos="204480"/>
                <a:tab algn="l" pos="218880"/>
                <a:tab algn="l" pos="577800"/>
                <a:tab algn="l" pos="936360"/>
                <a:tab algn="l" pos="1295280"/>
                <a:tab algn="l" pos="1653840"/>
                <a:tab algn="l" pos="2012760"/>
                <a:tab algn="l" pos="2371680"/>
                <a:tab algn="l" pos="2730240"/>
                <a:tab algn="l" pos="3089160"/>
                <a:tab algn="l" pos="3447720"/>
                <a:tab algn="l" pos="3806640"/>
                <a:tab algn="l" pos="4165560"/>
                <a:tab algn="l" pos="4524120"/>
                <a:tab algn="l" pos="4883040"/>
                <a:tab algn="l" pos="5241600"/>
                <a:tab algn="l" pos="5600520"/>
                <a:tab algn="l" pos="5959440"/>
                <a:tab algn="l" pos="6318000"/>
                <a:tab algn="l" pos="6676920"/>
                <a:tab algn="l" pos="703548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1" i="1" lang="en-US" sz="2400" spc="-1" strike="noStrike">
                <a:solidFill>
                  <a:srgbClr val="333399"/>
                </a:solidFill>
                <a:latin typeface="Arial"/>
              </a:rPr>
              <a:t>view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contains objects used to render the appearance of the data from the model in the user interface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61680" indent="-228600">
              <a:spcBef>
                <a:spcPts val="598"/>
              </a:spcBef>
              <a:buClr>
                <a:srgbClr val="333399"/>
              </a:buClr>
              <a:buSzPct val="60000"/>
              <a:buFont typeface="Wingdings" charset="2"/>
              <a:buChar char=""/>
              <a:tabLst>
                <a:tab algn="l" pos="204480"/>
                <a:tab algn="l" pos="218880"/>
                <a:tab algn="l" pos="577800"/>
                <a:tab algn="l" pos="936360"/>
                <a:tab algn="l" pos="1295280"/>
                <a:tab algn="l" pos="1653840"/>
                <a:tab algn="l" pos="2012760"/>
                <a:tab algn="l" pos="2371680"/>
                <a:tab algn="l" pos="2730240"/>
                <a:tab algn="l" pos="3089160"/>
                <a:tab algn="l" pos="3447720"/>
                <a:tab algn="l" pos="3806640"/>
                <a:tab algn="l" pos="4165560"/>
                <a:tab algn="l" pos="4524120"/>
                <a:tab algn="l" pos="4883040"/>
                <a:tab algn="l" pos="5241600"/>
                <a:tab algn="l" pos="5600520"/>
                <a:tab algn="l" pos="5959440"/>
                <a:tab algn="l" pos="6318000"/>
                <a:tab algn="l" pos="6676920"/>
                <a:tab algn="l" pos="703548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1" i="1" lang="en-US" sz="2400" spc="-1" strike="noStrike">
                <a:solidFill>
                  <a:srgbClr val="333399"/>
                </a:solidFill>
                <a:latin typeface="Arial"/>
              </a:rPr>
              <a:t>controller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handles the user’s interaction with the view and the model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MVC Applications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611280" y="1371600"/>
            <a:ext cx="7921440" cy="44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204480" indent="-204480">
              <a:spcBef>
                <a:spcPts val="598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204480"/>
                <a:tab algn="l" pos="218880"/>
                <a:tab algn="l" pos="577800"/>
                <a:tab algn="l" pos="936360"/>
                <a:tab algn="l" pos="1295280"/>
                <a:tab algn="l" pos="1653840"/>
                <a:tab algn="l" pos="2012760"/>
                <a:tab algn="l" pos="2371680"/>
                <a:tab algn="l" pos="2730240"/>
                <a:tab algn="l" pos="3089160"/>
                <a:tab algn="l" pos="3447720"/>
                <a:tab algn="l" pos="3806640"/>
                <a:tab algn="l" pos="4165560"/>
                <a:tab algn="l" pos="4524120"/>
                <a:tab algn="l" pos="4883040"/>
                <a:tab algn="l" pos="5241600"/>
                <a:tab algn="l" pos="5600520"/>
                <a:tab algn="l" pos="5959440"/>
                <a:tab algn="l" pos="6318000"/>
                <a:tab algn="l" pos="6676920"/>
                <a:tab algn="l" pos="703548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Practically </a:t>
            </a:r>
            <a:r>
              <a:rPr b="0" lang="en-US" sz="2400" spc="-1" strike="noStrike">
                <a:solidFill>
                  <a:srgbClr val="800000"/>
                </a:solidFill>
                <a:latin typeface="Arial"/>
              </a:rPr>
              <a:t>all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web frameworks use MVC.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04480" indent="-204480">
              <a:spcBef>
                <a:spcPts val="598"/>
              </a:spcBef>
              <a:tabLst>
                <a:tab algn="l" pos="0"/>
                <a:tab algn="l" pos="204480"/>
                <a:tab algn="l" pos="218880"/>
                <a:tab algn="l" pos="577800"/>
                <a:tab algn="l" pos="936360"/>
                <a:tab algn="l" pos="1295280"/>
                <a:tab algn="l" pos="1653840"/>
                <a:tab algn="l" pos="2012760"/>
                <a:tab algn="l" pos="2371680"/>
                <a:tab algn="l" pos="2730240"/>
                <a:tab algn="l" pos="3089160"/>
                <a:tab algn="l" pos="3447720"/>
                <a:tab algn="l" pos="3806640"/>
                <a:tab algn="l" pos="4165560"/>
                <a:tab algn="l" pos="4524120"/>
                <a:tab algn="l" pos="4883040"/>
                <a:tab algn="l" pos="5241600"/>
                <a:tab algn="l" pos="5600520"/>
                <a:tab algn="l" pos="5959440"/>
                <a:tab algn="l" pos="6318000"/>
                <a:tab algn="l" pos="6676920"/>
                <a:tab algn="l" pos="703548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04480" indent="-204480">
              <a:spcBef>
                <a:spcPts val="598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204480"/>
                <a:tab algn="l" pos="218880"/>
                <a:tab algn="l" pos="577800"/>
                <a:tab algn="l" pos="936360"/>
                <a:tab algn="l" pos="1295280"/>
                <a:tab algn="l" pos="1653840"/>
                <a:tab algn="l" pos="2012760"/>
                <a:tab algn="l" pos="2371680"/>
                <a:tab algn="l" pos="2730240"/>
                <a:tab algn="l" pos="3089160"/>
                <a:tab algn="l" pos="3447720"/>
                <a:tab algn="l" pos="3806640"/>
                <a:tab algn="l" pos="4165560"/>
                <a:tab algn="l" pos="4524120"/>
                <a:tab algn="l" pos="4883040"/>
                <a:tab algn="l" pos="5241600"/>
                <a:tab algn="l" pos="5600520"/>
                <a:tab algn="l" pos="5959440"/>
                <a:tab algn="l" pos="6318000"/>
                <a:tab algn="l" pos="6676920"/>
                <a:tab algn="l" pos="703548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800000"/>
                </a:solidFill>
                <a:latin typeface="Arial"/>
              </a:rPr>
              <a:t>Angular.js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forces you to use MVC on the client side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(in Javascript).  Client-server design is yet another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MVC.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04480" indent="-204480">
              <a:spcBef>
                <a:spcPts val="598"/>
              </a:spcBef>
              <a:tabLst>
                <a:tab algn="l" pos="0"/>
                <a:tab algn="l" pos="204480"/>
                <a:tab algn="l" pos="218880"/>
                <a:tab algn="l" pos="577800"/>
                <a:tab algn="l" pos="936360"/>
                <a:tab algn="l" pos="1295280"/>
                <a:tab algn="l" pos="1653840"/>
                <a:tab algn="l" pos="2012760"/>
                <a:tab algn="l" pos="2371680"/>
                <a:tab algn="l" pos="2730240"/>
                <a:tab algn="l" pos="3089160"/>
                <a:tab algn="l" pos="3447720"/>
                <a:tab algn="l" pos="3806640"/>
                <a:tab algn="l" pos="4165560"/>
                <a:tab algn="l" pos="4524120"/>
                <a:tab algn="l" pos="4883040"/>
                <a:tab algn="l" pos="5241600"/>
                <a:tab algn="l" pos="5600520"/>
                <a:tab algn="l" pos="5959440"/>
                <a:tab algn="l" pos="6318000"/>
                <a:tab algn="l" pos="6676920"/>
                <a:tab algn="l" pos="703548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04480" indent="-204480">
              <a:spcBef>
                <a:spcPts val="598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204480"/>
                <a:tab algn="l" pos="218880"/>
                <a:tab algn="l" pos="577800"/>
                <a:tab algn="l" pos="936360"/>
                <a:tab algn="l" pos="1295280"/>
                <a:tab algn="l" pos="1653840"/>
                <a:tab algn="l" pos="2012760"/>
                <a:tab algn="l" pos="2371680"/>
                <a:tab algn="l" pos="2730240"/>
                <a:tab algn="l" pos="3089160"/>
                <a:tab algn="l" pos="3447720"/>
                <a:tab algn="l" pos="3806640"/>
                <a:tab algn="l" pos="4165560"/>
                <a:tab algn="l" pos="4524120"/>
                <a:tab algn="l" pos="4883040"/>
                <a:tab algn="l" pos="5241600"/>
                <a:tab algn="l" pos="5600520"/>
                <a:tab algn="l" pos="5959440"/>
                <a:tab algn="l" pos="6318000"/>
                <a:tab algn="l" pos="6676920"/>
                <a:tab algn="l" pos="703548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GUI Interfaces, like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Swing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(see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Core Java,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p.339-345)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04480" indent="-204480">
              <a:spcBef>
                <a:spcPts val="598"/>
              </a:spcBef>
              <a:tabLst>
                <a:tab algn="l" pos="0"/>
                <a:tab algn="l" pos="204480"/>
                <a:tab algn="l" pos="218880"/>
                <a:tab algn="l" pos="577800"/>
                <a:tab algn="l" pos="936360"/>
                <a:tab algn="l" pos="1295280"/>
                <a:tab algn="l" pos="1653840"/>
                <a:tab algn="l" pos="2012760"/>
                <a:tab algn="l" pos="2371680"/>
                <a:tab algn="l" pos="2730240"/>
                <a:tab algn="l" pos="3089160"/>
                <a:tab algn="l" pos="3447720"/>
                <a:tab algn="l" pos="3806640"/>
                <a:tab algn="l" pos="4165560"/>
                <a:tab algn="l" pos="4524120"/>
                <a:tab algn="l" pos="4883040"/>
                <a:tab algn="l" pos="5241600"/>
                <a:tab algn="l" pos="5600520"/>
                <a:tab algn="l" pos="5959440"/>
                <a:tab algn="l" pos="6318000"/>
                <a:tab algn="l" pos="6676920"/>
                <a:tab algn="l" pos="703548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04480" indent="-204480">
              <a:spcBef>
                <a:spcPts val="1500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204480"/>
                <a:tab algn="l" pos="218880"/>
                <a:tab algn="l" pos="577800"/>
                <a:tab algn="l" pos="936360"/>
                <a:tab algn="l" pos="1295280"/>
                <a:tab algn="l" pos="1653840"/>
                <a:tab algn="l" pos="2012760"/>
                <a:tab algn="l" pos="2371680"/>
                <a:tab algn="l" pos="2730240"/>
                <a:tab algn="l" pos="3089160"/>
                <a:tab algn="l" pos="3447720"/>
                <a:tab algn="l" pos="3806640"/>
                <a:tab algn="l" pos="4165560"/>
                <a:tab algn="l" pos="4524120"/>
                <a:tab algn="l" pos="4883040"/>
                <a:tab algn="l" pos="5241600"/>
                <a:tab algn="l" pos="5600520"/>
                <a:tab algn="l" pos="5959440"/>
                <a:tab algn="l" pos="6318000"/>
                <a:tab algn="l" pos="6676920"/>
                <a:tab algn="l" pos="703548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Editors: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Dreamweaver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2120" indent="-204840">
              <a:spcBef>
                <a:spcPts val="598"/>
              </a:spcBef>
              <a:tabLst>
                <a:tab algn="l" pos="0"/>
                <a:tab algn="l" pos="204480"/>
                <a:tab algn="l" pos="218880"/>
                <a:tab algn="l" pos="577800"/>
                <a:tab algn="l" pos="936360"/>
                <a:tab algn="l" pos="1295280"/>
                <a:tab algn="l" pos="1653840"/>
                <a:tab algn="l" pos="2012760"/>
                <a:tab algn="l" pos="2371680"/>
                <a:tab algn="l" pos="2730240"/>
                <a:tab algn="l" pos="3089160"/>
                <a:tab algn="l" pos="3447720"/>
                <a:tab algn="l" pos="3806640"/>
                <a:tab algn="l" pos="4165560"/>
                <a:tab algn="l" pos="4524120"/>
                <a:tab algn="l" pos="4883040"/>
                <a:tab algn="l" pos="5241600"/>
                <a:tab algn="l" pos="5600520"/>
                <a:tab algn="l" pos="5959440"/>
                <a:tab algn="l" pos="6318000"/>
                <a:tab algn="l" pos="6676920"/>
                <a:tab algn="l" pos="703548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Model and Views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611280" y="1371600"/>
            <a:ext cx="7921440" cy="144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22200">
              <a:spcBef>
                <a:spcPts val="4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333399"/>
                </a:solidFill>
                <a:latin typeface="Arial"/>
              </a:rPr>
              <a:t>The model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1" lang="en-US" sz="2000" spc="-1" strike="noStrike">
                <a:solidFill>
                  <a:srgbClr val="333399"/>
                </a:solidFill>
                <a:latin typeface="Arial"/>
              </a:rPr>
              <a:t>view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relationship is often implemented as the Observable Pattern.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22200">
              <a:spcBef>
                <a:spcPts val="4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This lets the application have multiple views.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22200">
              <a:spcBef>
                <a:spcPts val="4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Reduces "coupling" between model and view.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685800" y="4038480"/>
            <a:ext cx="2895480" cy="114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Model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8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-event( ) 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8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...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5029200" y="4038480"/>
            <a:ext cx="3276720" cy="105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View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+notify( event )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...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Line 5"/>
          <p:cNvSpPr/>
          <p:nvPr/>
        </p:nvSpPr>
        <p:spPr>
          <a:xfrm>
            <a:off x="5029200" y="4419720"/>
            <a:ext cx="3276720" cy="1440"/>
          </a:xfrm>
          <a:prstGeom prst="line">
            <a:avLst/>
          </a:prstGeom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Line 6"/>
          <p:cNvSpPr/>
          <p:nvPr/>
        </p:nvSpPr>
        <p:spPr>
          <a:xfrm>
            <a:off x="685800" y="4419720"/>
            <a:ext cx="2895480" cy="1440"/>
          </a:xfrm>
          <a:prstGeom prst="line">
            <a:avLst/>
          </a:prstGeom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7"/>
          <p:cNvSpPr/>
          <p:nvPr/>
        </p:nvSpPr>
        <p:spPr>
          <a:xfrm>
            <a:off x="2286000" y="2819520"/>
            <a:ext cx="3657600" cy="106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event( ) {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setChanged( );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notifyObservers(</a:t>
            </a:r>
            <a:r>
              <a:rPr b="1" lang="en-US" sz="1600" spc="-1" strike="noStrike">
                <a:solidFill>
                  <a:srgbClr val="a50021"/>
                </a:solidFill>
                <a:latin typeface="Courier New"/>
                <a:ea typeface="Courier New"/>
              </a:rPr>
              <a:t>message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Line 8"/>
          <p:cNvSpPr/>
          <p:nvPr/>
        </p:nvSpPr>
        <p:spPr>
          <a:xfrm flipH="1">
            <a:off x="1120320" y="3505320"/>
            <a:ext cx="1187640" cy="1066680"/>
          </a:xfrm>
          <a:prstGeom prst="line">
            <a:avLst/>
          </a:prstGeom>
          <a:ln cap="sq" w="19080">
            <a:solidFill>
              <a:srgbClr val="333399"/>
            </a:solidFill>
            <a:prstDash val="sysDot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Line 9"/>
          <p:cNvSpPr/>
          <p:nvPr/>
        </p:nvSpPr>
        <p:spPr>
          <a:xfrm>
            <a:off x="2133720" y="5181480"/>
            <a:ext cx="1440" cy="1447920"/>
          </a:xfrm>
          <a:prstGeom prst="line">
            <a:avLst/>
          </a:prstGeom>
          <a:ln cap="sq" w="2844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10"/>
          <p:cNvSpPr/>
          <p:nvPr/>
        </p:nvSpPr>
        <p:spPr>
          <a:xfrm>
            <a:off x="6629400" y="5105520"/>
            <a:ext cx="1440" cy="1447560"/>
          </a:xfrm>
          <a:prstGeom prst="line">
            <a:avLst/>
          </a:prstGeom>
          <a:ln cap="sq" w="2844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Line 11"/>
          <p:cNvSpPr/>
          <p:nvPr/>
        </p:nvSpPr>
        <p:spPr>
          <a:xfrm>
            <a:off x="2133720" y="5943600"/>
            <a:ext cx="4495680" cy="1440"/>
          </a:xfrm>
          <a:prstGeom prst="line">
            <a:avLst/>
          </a:prstGeom>
          <a:ln cap="sq"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12"/>
          <p:cNvSpPr/>
          <p:nvPr/>
        </p:nvSpPr>
        <p:spPr>
          <a:xfrm>
            <a:off x="2743200" y="5410080"/>
            <a:ext cx="33526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update( subject, </a:t>
            </a:r>
            <a:r>
              <a:rPr b="0" lang="en-US" sz="1800" spc="-1" strike="noStrike">
                <a:solidFill>
                  <a:srgbClr val="a50021"/>
                </a:solidFill>
                <a:latin typeface="Arial"/>
                <a:ea typeface="Arial"/>
              </a:rPr>
              <a:t>message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)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Line 13"/>
          <p:cNvSpPr/>
          <p:nvPr/>
        </p:nvSpPr>
        <p:spPr>
          <a:xfrm flipH="1" flipV="1">
            <a:off x="5006880" y="5692320"/>
            <a:ext cx="425520" cy="577800"/>
          </a:xfrm>
          <a:prstGeom prst="line">
            <a:avLst/>
          </a:prstGeom>
          <a:ln cap="sq"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14"/>
          <p:cNvSpPr/>
          <p:nvPr/>
        </p:nvSpPr>
        <p:spPr>
          <a:xfrm>
            <a:off x="4200480" y="6248520"/>
            <a:ext cx="23738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a5002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Send what message?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View and Controller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611280" y="1371600"/>
            <a:ext cx="7921440" cy="83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22200">
              <a:spcBef>
                <a:spcPts val="4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333399"/>
                </a:solidFill>
                <a:latin typeface="Arial"/>
              </a:rPr>
              <a:t>The view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calls the controller class when it wants to do something.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685800" y="4038480"/>
            <a:ext cx="2057400" cy="114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Model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8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+setState(state)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8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+getState():state 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6172200" y="4038480"/>
            <a:ext cx="2362320" cy="105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View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+notify( event )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...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Line 5"/>
          <p:cNvSpPr/>
          <p:nvPr/>
        </p:nvSpPr>
        <p:spPr>
          <a:xfrm>
            <a:off x="6172200" y="4419720"/>
            <a:ext cx="2362320" cy="1440"/>
          </a:xfrm>
          <a:prstGeom prst="line">
            <a:avLst/>
          </a:prstGeom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6"/>
          <p:cNvSpPr/>
          <p:nvPr/>
        </p:nvSpPr>
        <p:spPr>
          <a:xfrm>
            <a:off x="3390840" y="2514600"/>
            <a:ext cx="2362320" cy="105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Controller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+doAction( params )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...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Line 7"/>
          <p:cNvSpPr/>
          <p:nvPr/>
        </p:nvSpPr>
        <p:spPr>
          <a:xfrm>
            <a:off x="3390840" y="2895480"/>
            <a:ext cx="2362320" cy="1800"/>
          </a:xfrm>
          <a:prstGeom prst="line">
            <a:avLst/>
          </a:prstGeom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Line 8"/>
          <p:cNvSpPr/>
          <p:nvPr/>
        </p:nvSpPr>
        <p:spPr>
          <a:xfrm flipH="1" flipV="1">
            <a:off x="4930920" y="3559320"/>
            <a:ext cx="1263600" cy="730080"/>
          </a:xfrm>
          <a:prstGeom prst="line">
            <a:avLst/>
          </a:prstGeom>
          <a:ln cap="sq"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9"/>
          <p:cNvSpPr/>
          <p:nvPr/>
        </p:nvSpPr>
        <p:spPr>
          <a:xfrm>
            <a:off x="5715000" y="3581280"/>
            <a:ext cx="19051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1. do something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Line 10"/>
          <p:cNvSpPr/>
          <p:nvPr/>
        </p:nvSpPr>
        <p:spPr>
          <a:xfrm flipH="1">
            <a:off x="2720880" y="3581280"/>
            <a:ext cx="1339920" cy="838440"/>
          </a:xfrm>
          <a:prstGeom prst="line">
            <a:avLst/>
          </a:prstGeom>
          <a:ln cap="sq"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1"/>
          <p:cNvSpPr/>
          <p:nvPr/>
        </p:nvSpPr>
        <p:spPr>
          <a:xfrm>
            <a:off x="2819520" y="3657600"/>
            <a:ext cx="19047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2. update model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Line 12"/>
          <p:cNvSpPr/>
          <p:nvPr/>
        </p:nvSpPr>
        <p:spPr>
          <a:xfrm>
            <a:off x="2743200" y="4724280"/>
            <a:ext cx="3429000" cy="1800"/>
          </a:xfrm>
          <a:prstGeom prst="line">
            <a:avLst/>
          </a:prstGeom>
          <a:ln cap="sq" w="28440">
            <a:solidFill>
              <a:srgbClr val="333399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3"/>
          <p:cNvSpPr/>
          <p:nvPr/>
        </p:nvSpPr>
        <p:spPr>
          <a:xfrm>
            <a:off x="3619440" y="4267080"/>
            <a:ext cx="21718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3. notify observers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Line 14"/>
          <p:cNvSpPr/>
          <p:nvPr/>
        </p:nvSpPr>
        <p:spPr>
          <a:xfrm flipH="1">
            <a:off x="2722680" y="4876920"/>
            <a:ext cx="3473280" cy="1440"/>
          </a:xfrm>
          <a:prstGeom prst="line">
            <a:avLst/>
          </a:prstGeom>
          <a:ln cap="sq"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5"/>
          <p:cNvSpPr/>
          <p:nvPr/>
        </p:nvSpPr>
        <p:spPr>
          <a:xfrm>
            <a:off x="3505320" y="5029200"/>
            <a:ext cx="23241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4. get state of model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Separation of Model &amp; View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611280" y="1371600"/>
            <a:ext cx="7921440" cy="118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22200">
              <a:spcBef>
                <a:spcPts val="4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Another way to use MVC is complete separation of Model and View.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22200">
              <a:spcBef>
                <a:spcPts val="4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This can be cleaner &amp; works well in web apps where view is running in a web browser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5568480" y="5486400"/>
            <a:ext cx="2057400" cy="114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Model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8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8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5294160" y="2415240"/>
            <a:ext cx="2362320" cy="105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View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+handleInput(...)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...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Line 5"/>
          <p:cNvSpPr/>
          <p:nvPr/>
        </p:nvSpPr>
        <p:spPr>
          <a:xfrm>
            <a:off x="5255640" y="2762640"/>
            <a:ext cx="2362320" cy="1440"/>
          </a:xfrm>
          <a:prstGeom prst="line">
            <a:avLst/>
          </a:prstGeom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6"/>
          <p:cNvSpPr/>
          <p:nvPr/>
        </p:nvSpPr>
        <p:spPr>
          <a:xfrm>
            <a:off x="5294160" y="3840480"/>
            <a:ext cx="2651760" cy="105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Controller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+handle_request(args)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...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Line 7"/>
          <p:cNvSpPr/>
          <p:nvPr/>
        </p:nvSpPr>
        <p:spPr>
          <a:xfrm flipV="1">
            <a:off x="5294160" y="4206240"/>
            <a:ext cx="2651760" cy="15120"/>
          </a:xfrm>
          <a:prstGeom prst="line">
            <a:avLst/>
          </a:prstGeom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Line 8"/>
          <p:cNvSpPr/>
          <p:nvPr/>
        </p:nvSpPr>
        <p:spPr>
          <a:xfrm>
            <a:off x="6574320" y="4846320"/>
            <a:ext cx="0" cy="640080"/>
          </a:xfrm>
          <a:prstGeom prst="line">
            <a:avLst/>
          </a:prstGeom>
          <a:ln cap="sq"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Line 9"/>
          <p:cNvSpPr/>
          <p:nvPr/>
        </p:nvSpPr>
        <p:spPr>
          <a:xfrm>
            <a:off x="6342480" y="3474720"/>
            <a:ext cx="0" cy="304200"/>
          </a:xfrm>
          <a:prstGeom prst="line">
            <a:avLst/>
          </a:prstGeom>
          <a:ln cap="sq"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Line 10"/>
          <p:cNvSpPr/>
          <p:nvPr/>
        </p:nvSpPr>
        <p:spPr>
          <a:xfrm flipV="1">
            <a:off x="6757200" y="3383280"/>
            <a:ext cx="0" cy="446400"/>
          </a:xfrm>
          <a:prstGeom prst="line">
            <a:avLst/>
          </a:prstGeom>
          <a:ln cap="sq" w="28440">
            <a:solidFill>
              <a:srgbClr val="333399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TextShape 11"/>
          <p:cNvSpPr txBox="1"/>
          <p:nvPr/>
        </p:nvSpPr>
        <p:spPr>
          <a:xfrm>
            <a:off x="457200" y="3840480"/>
            <a:ext cx="4480560" cy="118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2400" spc="-1" strike="noStrike">
                <a:solidFill>
                  <a:srgbClr val="000000"/>
                </a:solidFill>
                <a:latin typeface="Times New Roman"/>
              </a:rPr>
              <a:t>Controller translates requests from View into requests for the Model</a:t>
            </a:r>
            <a:endParaRPr b="0" i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TextShape 12"/>
          <p:cNvSpPr txBox="1"/>
          <p:nvPr/>
        </p:nvSpPr>
        <p:spPr>
          <a:xfrm>
            <a:off x="457200" y="2468880"/>
            <a:ext cx="4480560" cy="118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2400" spc="-1" strike="noStrike">
                <a:solidFill>
                  <a:srgbClr val="000000"/>
                </a:solidFill>
                <a:latin typeface="Times New Roman"/>
              </a:rPr>
              <a:t>View manages visual appearance, formatting, and user input events.</a:t>
            </a:r>
            <a:endParaRPr b="0" i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" name="TextShape 13"/>
          <p:cNvSpPr txBox="1"/>
          <p:nvPr/>
        </p:nvSpPr>
        <p:spPr>
          <a:xfrm>
            <a:off x="548640" y="5394960"/>
            <a:ext cx="4480560" cy="118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2400" spc="-1" strike="noStrike">
                <a:solidFill>
                  <a:srgbClr val="000000"/>
                </a:solidFill>
                <a:latin typeface="Times New Roman"/>
              </a:rPr>
              <a:t>Model contains logic of the application, a "model" of the domain, and domain data.</a:t>
            </a:r>
            <a:endParaRPr b="0" i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15107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2002-08-24T11:28:31Z</dcterms:created>
  <dc:creator>Kenneth Louden</dc:creator>
  <dc:description/>
  <dc:language>en-US</dc:language>
  <cp:lastModifiedBy/>
  <cp:lastPrinted>2003-07-29T02:17:09Z</cp:lastPrinted>
  <dcterms:modified xsi:type="dcterms:W3CDTF">2024-02-14T10:25:54Z</dcterms:modified>
  <cp:revision>287</cp:revision>
  <dc:subject/>
  <dc:title>MVC Design Pattern</dc:title>
</cp:coreProperties>
</file>