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5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3DB17DA-FB47-453A-B8E3-25CB5DA362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301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560" cy="372348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679320" y="4718160"/>
            <a:ext cx="5433480" cy="44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64000" cy="1007640"/>
            <a:chOff x="0" y="2438280"/>
            <a:chExt cx="8964000" cy="10076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66000" cy="429480"/>
              <a:chOff x="290520" y="2546280"/>
              <a:chExt cx="666000" cy="42948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93120" cy="4294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83320" cy="429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92640" cy="429480"/>
              <a:chOff x="414360" y="2968560"/>
              <a:chExt cx="692640" cy="4294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840" cy="4294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23640" cy="429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15160" cy="3772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1007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080"/>
              <a:ext cx="8647920" cy="100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440" cy="820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440" cy="49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90720" y="1676160"/>
            <a:ext cx="7161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Unit Testing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James Brucker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Write two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Failing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74680" y="1376280"/>
            <a:ext cx="8411400" cy="415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answer is WRONG. Test should fail.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test_wrong_sqrt(self):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self.assertEqual(10.0, math.sqrt(100.000001))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is ILLEGAL.  Cannot sqrt a negative value.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test_sqrt_of_negative(self):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self.assertEqual(-4, math.sqrt(-16))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Run the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39720" y="1391760"/>
            <a:ext cx="79020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Run on the command line: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65040" y="1998720"/>
            <a:ext cx="8411400" cy="449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math_test.py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..EF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ERROR: test_sqrt_of_negative (math_test.MathTest)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Traceback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File "test_math.py", line 10, in test_sqrt_negative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self.assertEqual(4, math.sqrt(-16))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ValueError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math domain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FAIL: test_wrong_sqrt (test_math.MathTest)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Trackback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AssertionError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1 != 5.0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0" y="2981160"/>
            <a:ext cx="1735920" cy="54864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0" y="5303880"/>
            <a:ext cx="1735920" cy="54864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-90360" y="2286000"/>
            <a:ext cx="1735920" cy="54864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 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39720" y="1391760"/>
            <a:ext cx="79020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 the end, unittest prints: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5040" y="1998720"/>
            <a:ext cx="8411400" cy="73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4 tests in 0.001s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FAILED (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failures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=1,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errors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1560" y="3017880"/>
            <a:ext cx="7902000" cy="338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680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How are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failure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and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error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different?</a:t>
            </a:r>
            <a:endParaRPr b="0" lang="en-US" sz="28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Failure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 test condition (assertion) failed</a:t>
            </a:r>
            <a:endParaRPr b="0" lang="en-US" sz="28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assertEquals( except, actual)</a:t>
            </a:r>
            <a:endParaRPr b="0" lang="en-US" sz="22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fail("it didn't work")</a:t>
            </a:r>
            <a:endParaRPr b="0" lang="en-US" sz="22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expected an exception, but exception not raised</a:t>
            </a:r>
            <a:endParaRPr b="0" lang="en-US" sz="22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Error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some code caused an error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Tests Outcomes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39720" y="1391760"/>
            <a:ext cx="7902000" cy="49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Success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 passes all "assert"</a:t>
            </a:r>
            <a:endParaRPr b="0" lang="en-US" sz="24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Arial"/>
                <a:ea typeface="DejaVu Sans"/>
              </a:rPr>
              <a:t>Failure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 fails an "assert" but code runs OK</a:t>
            </a:r>
            <a:endParaRPr b="0" lang="en-US" sz="24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 error while running test, such as exception raised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Can You assert?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9360" y="1279440"/>
            <a:ext cx="8228880" cy="39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assertTrue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gcd(-3,-5) &gt; 0 )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assertFalse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"hello".isupper()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( 9, math.pow(3,2))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assertNotEqual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"a", "b")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None"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assertIsNotNone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not None"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(a, list)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in list"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assertIsInstance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(3, int)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3 in an "int"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assertListEqual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(list1, list2)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all elements equal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49360" y="5394240"/>
            <a:ext cx="822888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Many more!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See "unittest" in the Python Library docs.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the Correct assert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49360" y="2233440"/>
            <a:ext cx="8228880" cy="13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assertEqual( 5, math.sqrt(25))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assertGreater( math.pi, 3.14159)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assertNotIn('a', ['yes','no','maybe'])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the 'assert' that matches what you </a:t>
            </a:r>
            <a:r>
              <a:rPr b="0" lang="en-US" sz="2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want to test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Good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assert matches what you want to verify: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39720" y="4022640"/>
            <a:ext cx="39315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Don't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write this: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31720" y="4594320"/>
            <a:ext cx="8228880" cy="18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assertTrue(5 == math.sqrt(25))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assertIs(math.pi &gt; 3.14159, True)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 math.pi &gt; 3.14159 )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assertFalse('a' in ['yes','no','maybe'])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 involving Floating Point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49360" y="2801880"/>
            <a:ext cx="8228880" cy="90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2.0 - 1.1 == 0.9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True or False?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1280" y="1109520"/>
            <a:ext cx="81669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Calculations using floating point often result in 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rounding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precision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Try this: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Tests for Floating Point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54080" y="2728800"/>
            <a:ext cx="7679520" cy="90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1.33333, 4.0/3.0,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places=5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1280" y="1128600"/>
            <a:ext cx="81669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ngsana New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assertAlmostEqual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test a result which may have </a:t>
            </a:r>
            <a:r>
              <a:rPr b="0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rounding error: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1) assertAlmostEqual(a, b, places=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  tests  | a - b | &lt; 10</a:t>
            </a:r>
            <a:r>
              <a:rPr b="0" lang="en-US" sz="2800" spc="-1" strike="noStrike" baseline="33000">
                <a:solidFill>
                  <a:srgbClr val="000080"/>
                </a:solidFill>
                <a:latin typeface="Arial"/>
                <a:ea typeface="DejaVu Sans"/>
              </a:rPr>
              <a:t>-</a:t>
            </a:r>
            <a:r>
              <a:rPr b="0" lang="en-US" sz="2800" spc="-1" strike="noStrike" baseline="33000">
                <a:solidFill>
                  <a:srgbClr val="ff0000"/>
                </a:solidFill>
                <a:latin typeface="Arial"/>
                <a:ea typeface="DejaVu Sans"/>
              </a:rPr>
              <a:t>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2) assertAlmostEqual(a, b, delta=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  tests  | a - b | &lt;=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delta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096920" y="4633920"/>
            <a:ext cx="7589160" cy="13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# delta = allowed difference in values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0.33333, 1.0/3.0,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delta=0.00001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Skip a Test or Fail a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49360" y="1279440"/>
            <a:ext cx="8228880" cy="42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unittest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MyTest(unittest.TestCase):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@unittest.skip("Not done yet")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test_add_fractions(self):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test_fraction_constructor(self):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self.fail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"Write this test!"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49360" y="1920960"/>
            <a:ext cx="8228880" cy="234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 self 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"""sqrt of a negative number </a:t>
            </a:r>
            <a:r>
              <a:rPr b="1" lang="en-US" sz="2200" spc="-1" strike="noStrike" u="sng">
                <a:solidFill>
                  <a:srgbClr val="008000"/>
                </a:solidFill>
                <a:uFillTx/>
                <a:latin typeface="Courier New"/>
                <a:ea typeface="Courier New"/>
              </a:rPr>
              <a:t>should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throw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ValueError.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assert????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math.sqrt(-1) 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1280" y="1109520"/>
            <a:ext cx="81669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if your code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throw an exception?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1280" y="259920"/>
            <a:ext cx="78955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Python Unit Test Libraries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39720" y="1392120"/>
            <a:ext cx="8137800" cy="50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Doctest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- testable examples in docstring comments</a:t>
            </a:r>
            <a:endParaRPr b="0" lang="en-US" sz="26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Unittest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- the standard test library, based on JUnit</a:t>
            </a:r>
            <a:endParaRPr b="0" lang="en-US" sz="26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Pytest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- simple yet powerful package for concise tests. Can execute doctests &amp; unittests, too.</a:t>
            </a:r>
            <a:endParaRPr b="0" lang="en-US" sz="26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9360" y="2521080"/>
            <a:ext cx="8228880" cy="14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x = math.sqrt(-1)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expects a block of code to raise an exception: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assertRaises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9360" y="2521080"/>
            <a:ext cx="8319240" cy="19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math.sqrt(-1)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result2 = math.log(-4)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# not reached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expects to your sqrt test: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we do this?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9360" y="1995480"/>
            <a:ext cx="8228880" cy="13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math.sqrt(-1))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extra argument: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39720" y="3840120"/>
            <a:ext cx="8046360" cy="9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doesn't work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ValueError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exception is thrown (the test fails).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Which Operation is Done 1st, 2nd, ..?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49360" y="1279440"/>
            <a:ext cx="822888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print("sqrt 5 + 1 is", 1 + math.sqrt(5))</a:t>
            </a: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Which operation is done first?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49360" y="1995480"/>
            <a:ext cx="8228880" cy="13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math.sqrt(-1)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639720" y="3840120"/>
            <a:ext cx="8046360" cy="9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evaluates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math.sqrt(-1)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before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calling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 it raises an uncaught exception.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The Python Docs State: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6840" y="3129120"/>
            <a:ext cx="7890840" cy="26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callable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8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Something that you can call. :-)</a:t>
            </a:r>
            <a:endParaRPr b="0" lang="en-US" sz="2400" spc="-1" strike="noStrike">
              <a:latin typeface="Arial"/>
            </a:endParaRPr>
          </a:p>
          <a:p>
            <a:pPr marL="342720" indent="-3279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a function, a lambda expression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5040" y="1461960"/>
            <a:ext cx="822888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assertRaises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(exception,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callable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*args, **kwargs)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a callable in assertRaises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5040" y="2305080"/>
            <a:ext cx="8413200" cy="13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math.sqrt, -1)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callable: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389480" y="4114800"/>
            <a:ext cx="438876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*args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passed to the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Line 5"/>
          <p:cNvSpPr/>
          <p:nvPr/>
        </p:nvSpPr>
        <p:spPr>
          <a:xfrm flipV="1">
            <a:off x="7864560" y="3095280"/>
            <a:ext cx="274680" cy="939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475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Don't test multiple exceptions in one "assertRaises" block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49360" y="3924360"/>
            <a:ext cx="8319240" cy="19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test_cash_constructor(self):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c1 = Cash(-1, "Baht")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c2 = Cash(10, "")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11280" y="1109520"/>
            <a:ext cx="816696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class constructor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raise exception if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a) value (1st param) is negative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b) currency (2nd param) is an empty string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test will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fail to detect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some errors. 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Why?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0920" y="260280"/>
            <a:ext cx="790020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to Name Your Tests?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39360" y="1391760"/>
            <a:ext cx="7900200" cy="49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begin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snake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sqrt_of_negative_squares(self)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wallet_single_currency(self)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class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either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starts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Test (Python style) or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"Test" (JUnit style). Use CamelCase.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Math(unittest.TestCase)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(unittest.TestCase)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0920" y="260280"/>
            <a:ext cx="790020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to Name Your Test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Files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39360" y="1391760"/>
            <a:ext cx="7900200" cy="51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Test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Arial"/>
              </a:rPr>
              <a:t>filename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should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&amp; use snake case 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math.py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list_util.py or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listutil.py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Note: 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test filename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_test like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_test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then Python's "test discovery" feature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won't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discover the tests unless you use -p ("pattern"):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python -m unittest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-p "*_test.py"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Libraries to Enhance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6840" y="1279440"/>
            <a:ext cx="841140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Mock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"fake" objects for external components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also called "test doubles"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Hamcrest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declarative rules of "intent" to help write readable, powerful matching rules for tests.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setUp() to create </a:t>
            </a:r>
            <a:r>
              <a:rPr b="0" lang="en-US" sz="3600" spc="-1" strike="noStrike">
                <a:solidFill>
                  <a:srgbClr val="b80047"/>
                </a:solidFill>
                <a:latin typeface="Arial"/>
                <a:ea typeface="DejaVu Sans"/>
              </a:rPr>
              <a:t>test fixture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6360" y="1955880"/>
            <a:ext cx="8411400" cy="48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TestCourselist(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#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Create a new test fixture before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Arial"/>
              </a:rPr>
              <a:t>each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test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courselist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= CourseList()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_new_courselist_is_empty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self.assertTrue( 0,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len(self.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courselist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.get_courses())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self.assertEqual( 0,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courselist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.get_credits()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31880" y="3371760"/>
            <a:ext cx="6857640" cy="83448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365040" y="1204920"/>
            <a:ext cx="8321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setUp() is called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before </a:t>
            </a:r>
            <a:r>
              <a:rPr b="1" lang="en-US" sz="2800" spc="-1" strike="noStrike" u="sng">
                <a:solidFill>
                  <a:srgbClr val="ce181e"/>
                </a:solidFill>
                <a:uFillTx/>
                <a:latin typeface="Arial"/>
                <a:ea typeface="DejaVu Sans"/>
              </a:rPr>
              <a:t>each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 unit testing, what is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setUp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()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39720" y="1392120"/>
            <a:ext cx="7896960" cy="49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setUp: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create a "test fixture" containing objects or whatever your tests need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avoids redundant code in many tests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TestCase invokes setUp before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each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test.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"setUp" (or equivalent) is available in Unittest, Pytest, and JUnit.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How to clean up after each test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39720" y="1392120"/>
            <a:ext cx="7896960" cy="49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you read test data from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should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close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file after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each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your tests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write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data to a file.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want to delete the file after each test.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Solution: 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tearDown(self)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called after each test.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59920"/>
            <a:ext cx="822888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tearDown() to clean up after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03200" y="2552760"/>
            <a:ext cx="8411400" cy="38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FileTest(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open file containing test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 = open("testdata", "r")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tearDown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self.file.close()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except Exception: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74680" y="5851440"/>
            <a:ext cx="832104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365040" y="1279440"/>
            <a:ext cx="8321040" cy="93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tearDown() is called 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  <a:ea typeface="DejaVu Sans"/>
              </a:rPr>
              <a:t>after </a:t>
            </a:r>
            <a:r>
              <a:rPr b="0" lang="en-US" sz="2800" spc="-1" strike="noStrike" u="sng">
                <a:solidFill>
                  <a:srgbClr val="dd4814"/>
                </a:solidFill>
                <a:uFillTx/>
                <a:latin typeface="Arial"/>
                <a:ea typeface="DejaVu Sans"/>
              </a:rPr>
              <a:t>each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  <a:ea typeface="DejaVu Sans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 Its not usually needed, since setUp will re-initialize a test fixture.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814320" y="4576680"/>
            <a:ext cx="6400080" cy="18950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setUp Done Once Per Run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39720" y="1392120"/>
            <a:ext cx="7896960" cy="49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 method you can use to initialize the TestCase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before any tests are run.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only once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its a class method.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open a database connection one time before running any of the tests.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@classmethod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setUpClass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(cls):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perform initialization for this</a:t>
            </a:r>
            <a:endParaRPr b="0" lang="en-US" sz="2400" spc="-1" strike="noStrike">
              <a:latin typeface="Arial"/>
            </a:endParaRPr>
          </a:p>
          <a:p>
            <a:pPr marL="342720" indent="-3358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test suite.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Doctest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5040" y="2975040"/>
            <a:ext cx="8411400" cy="31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average(lst):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the average of a list of numbers.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average([2, 4, 0, 4])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2.5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average([5])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5.0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return sum(lst)/len(lst)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65040" y="1279440"/>
            <a:ext cx="82288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Include runnable code inside Python DocStrings.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Provides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example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of how to use the code </a:t>
            </a:r>
            <a:br/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executable tests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731880" y="3932280"/>
            <a:ext cx="5303160" cy="1463040"/>
          </a:xfrm>
          <a:prstGeom prst="rect">
            <a:avLst/>
          </a:prstGeom>
          <a:noFill/>
          <a:ln w="936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6126120" y="3932280"/>
            <a:ext cx="237744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doctest comments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Running Doctest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4281480"/>
            <a:ext cx="8411400" cy="10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__name__ == "__main__":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doctest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doctest.testmod(verbose=True)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65040" y="1279440"/>
            <a:ext cx="82288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doctest using command line: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 run doctest in the code: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98520" y="3224160"/>
            <a:ext cx="50871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457200" y="4086360"/>
            <a:ext cx="8228880" cy="4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457200" y="1865160"/>
            <a:ext cx="8411400" cy="14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python -m doctest -v listutil.py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tests in 5 items.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passed and 0 failed.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 passed.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Doctest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5040" y="2471040"/>
            <a:ext cx="8411400" cy="38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average(lst):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average of a list of numbers.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Traceback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ValueError: list must not be empty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len(lst) == 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raise ValueError(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"list must not be empty"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return sum(lst)/len(lst)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65040" y="1279440"/>
            <a:ext cx="82288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 "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 to indicate omitted lines of output.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test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passes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if the exception is raised.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Doctest for None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65040" y="2471040"/>
            <a:ext cx="8411400" cy="24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"""Iterator for list with 1 item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iterator = iter(['first'])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next(iterator)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'first'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next(iterator, None)   # returns None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65040" y="1279440"/>
            <a:ext cx="822888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Two consecutive "&gt;&gt;&gt;" lines mean the command on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first line is expected to return None.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457920" y="5302800"/>
            <a:ext cx="822888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this may be hard to understand.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Alternative Doctest for None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5040" y="2471040"/>
            <a:ext cx="8411400" cy="278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"""Iterator for list with 1 item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iterator = iter(['first'])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next(iterator)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'first'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next(iterator, None) is None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65040" y="1279440"/>
            <a:ext cx="822888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You can also use "print" or "... is None" to make the meaning clear: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57920" y="5302800"/>
            <a:ext cx="822888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this may be hard to understand.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unittest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5040" y="1316160"/>
            <a:ext cx="8411400" cy="48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TestBuiltins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"""Test some python built-in methods"""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(7, len(" el lo 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(0, len(""))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edge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197320" y="1274760"/>
            <a:ext cx="321588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 extends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 flipH="1">
            <a:off x="5200560" y="1673280"/>
            <a:ext cx="479520" cy="430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754520" y="2560680"/>
            <a:ext cx="39315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 method name must begin with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test_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Line 6"/>
          <p:cNvSpPr/>
          <p:nvPr/>
        </p:nvSpPr>
        <p:spPr>
          <a:xfrm flipH="1">
            <a:off x="3736800" y="2925720"/>
            <a:ext cx="1028880" cy="182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11280" y="259920"/>
            <a:ext cx="790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Testing is Not Easy!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9360" y="1392120"/>
            <a:ext cx="790524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3000"/>
          </a:bodyPr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These examples are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trivial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show the syntax.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Real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are more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thoughtful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demanding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Designing good tests makes you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think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about what the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code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do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and what may go wrong.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Good tests are often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... but many of them.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5040" y="1279440"/>
            <a:ext cx="8778240" cy="51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Python Official Docs - easy to read, many examples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https://docs.python.org/3/library/unittest.html</a:t>
            </a:r>
            <a:endParaRPr b="0" lang="en-US" sz="2200" spc="-1" strike="noStrike">
              <a:latin typeface="Arial"/>
            </a:endParaRPr>
          </a:p>
          <a:p>
            <a:pPr marL="342720" indent="-31032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Good article. Includes how to run unit tests in an IDE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https://realpython.com/python-testing/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Video shows how to use unittest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https://youtu.be/6tNS--WetLI</a:t>
            </a:r>
            <a:endParaRPr b="0" lang="en-US" sz="2400" spc="-1" strike="noStrike">
              <a:latin typeface="Arial"/>
            </a:endParaRPr>
          </a:p>
          <a:p>
            <a:pPr marL="226800" indent="-1818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How to Write an "assert"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2108160"/>
            <a:ext cx="8411400" cy="346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"""length of a string is number of chars"""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200400" y="1371600"/>
            <a:ext cx="22852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expected 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Line 4"/>
          <p:cNvSpPr/>
          <p:nvPr/>
        </p:nvSpPr>
        <p:spPr>
          <a:xfrm>
            <a:off x="4206960" y="1736640"/>
            <a:ext cx="9216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5668920" y="1368360"/>
            <a:ext cx="22852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actual 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Line 6"/>
          <p:cNvSpPr/>
          <p:nvPr/>
        </p:nvSpPr>
        <p:spPr>
          <a:xfrm flipH="1">
            <a:off x="5109840" y="1828800"/>
            <a:ext cx="111924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5578560" y="3475080"/>
            <a:ext cx="283464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 flipH="1">
            <a:off x="5567400" y="3932280"/>
            <a:ext cx="84456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5211720" y="5757840"/>
            <a:ext cx="283464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False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Line 10"/>
          <p:cNvSpPr/>
          <p:nvPr/>
        </p:nvSpPr>
        <p:spPr>
          <a:xfrm flipH="1" flipV="1">
            <a:off x="5200560" y="5108040"/>
            <a:ext cx="571680" cy="754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182520" y="1125360"/>
            <a:ext cx="2834640" cy="82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docstring will be shown on test 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Line 12"/>
          <p:cNvSpPr/>
          <p:nvPr/>
        </p:nvSpPr>
        <p:spPr>
          <a:xfrm>
            <a:off x="731880" y="1828800"/>
            <a:ext cx="82224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Run tests from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5040" y="1995480"/>
            <a:ext cx="8411400" cy="415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test_module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tests/test_module.py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verbose test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-v test_module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auto-discovery: run all test_*.py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help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040" y="1279440"/>
            <a:ext cx="82288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all tests or just specific tests.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Other Ways to Run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6360" y="3097080"/>
            <a:ext cx="8411400" cy="21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__name__ == "__main__":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unittest.main()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or unittest.main(verbose=2)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65040" y="1279440"/>
            <a:ext cx="8228880" cy="142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Use your IDE run the tests.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Use a test script or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build tool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 Add a "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main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 block to your Test file...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Try it Yourself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9720" y="1391760"/>
            <a:ext cx="79020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 math.sqrt() and math.pow().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65040" y="2108160"/>
            <a:ext cx="8411400" cy="38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test_sqrt(self):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self.assertEqual(5, math.sqrt(25))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self.assertEqual(0, math.sqrt(0))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#edge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test_pow(self):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TODO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Write 1 or 2 tests of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math.pow(x,n)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Run Your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39720" y="1391760"/>
            <a:ext cx="79020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Run on the command line: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65040" y="2108160"/>
            <a:ext cx="8411400" cy="14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test_math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39720" y="3840120"/>
            <a:ext cx="7902000" cy="61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68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 with verbose (-v) 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66840" y="4429080"/>
            <a:ext cx="8411400" cy="17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-v test_math.py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 (test_math.MathTest) ... 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test_pow (test_math.MathTest) ... 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2024-03-05T17:27:39Z</dcterms:modified>
  <cp:revision>150</cp:revision>
  <dc:subject/>
  <dc:title>Python Unit Testing</dc:title>
</cp:coreProperties>
</file>