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BBF5241-2A09-4EA2-9F1C-96D20BBFEE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182600" y="768240"/>
            <a:ext cx="4732920" cy="38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946080" y="4861080"/>
            <a:ext cx="5205960" cy="46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72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74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76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78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6160"/>
          </a:xfrm>
          <a:prstGeom prst="rect">
            <a:avLst/>
          </a:prstGeom>
        </p:spPr>
      </p:sp>
      <p:sp>
        <p:nvSpPr>
          <p:cNvPr id="260" name="CustomShape 2"/>
          <p:cNvSpPr/>
          <p:nvPr/>
        </p:nvSpPr>
        <p:spPr>
          <a:xfrm>
            <a:off x="946080" y="4861080"/>
            <a:ext cx="5205960" cy="47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6160"/>
          </a:xfrm>
          <a:prstGeom prst="rect">
            <a:avLst/>
          </a:prstGeom>
        </p:spPr>
      </p:sp>
      <p:sp>
        <p:nvSpPr>
          <p:cNvPr id="262" name="CustomShape 2"/>
          <p:cNvSpPr/>
          <p:nvPr/>
        </p:nvSpPr>
        <p:spPr>
          <a:xfrm>
            <a:off x="946080" y="4861080"/>
            <a:ext cx="5205960" cy="47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64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66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68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440" cy="3826440"/>
          </a:xfrm>
          <a:prstGeom prst="rect">
            <a:avLst/>
          </a:prstGeom>
        </p:spPr>
      </p:sp>
      <p:sp>
        <p:nvSpPr>
          <p:cNvPr id="270" name="CustomShape 2"/>
          <p:cNvSpPr/>
          <p:nvPr/>
        </p:nvSpPr>
        <p:spPr>
          <a:xfrm>
            <a:off x="946080" y="4861080"/>
            <a:ext cx="5196600" cy="45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79480" cy="1023120"/>
            <a:chOff x="0" y="2438280"/>
            <a:chExt cx="8979480" cy="10231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81120" cy="444960"/>
              <a:chOff x="290520" y="2546280"/>
              <a:chExt cx="681120" cy="4449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8400" cy="444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2120" y="2546280"/>
                <a:ext cx="299520" cy="444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7120"/>
              <a:ext cx="708480" cy="444960"/>
              <a:chOff x="414360" y="2967120"/>
              <a:chExt cx="708480" cy="44496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7120"/>
                <a:ext cx="394200" cy="444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2640" y="2967120"/>
                <a:ext cx="340200" cy="444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4040"/>
              <a:ext cx="532440" cy="3942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0" cy="1023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6200"/>
              <a:ext cx="8663400" cy="27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96840" cy="1022760"/>
            <a:chOff x="189000" y="368280"/>
            <a:chExt cx="8196840" cy="102276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0" cy="10227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7400"/>
              <a:ext cx="8196840" cy="36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196840" cy="1022760"/>
            <a:chOff x="189000" y="368280"/>
            <a:chExt cx="8196840" cy="102276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3600" cy="10227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7400"/>
              <a:ext cx="8196840" cy="36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0720" y="1676160"/>
            <a:ext cx="71614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Iterator Design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1371600" y="3705120"/>
            <a:ext cx="6034680" cy="15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Iterators in Python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Iterator looks incredibly simple, but its quite important and a good example of applying the patterns concept.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Solution: Define a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Factory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394240" y="2193840"/>
            <a:ext cx="338184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 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 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394240" y="4572000"/>
            <a:ext cx="338184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1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457200" y="2193840"/>
            <a:ext cx="338184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iterator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Iterator&lt;T&gt;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>
            <a:off x="457200" y="4572000"/>
            <a:ext cx="338184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iterator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185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2"/>
          <p:cNvSpPr/>
          <p:nvPr/>
        </p:nvSpPr>
        <p:spPr>
          <a:xfrm>
            <a:off x="3840120" y="2560680"/>
            <a:ext cx="155304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3840120" y="5030640"/>
            <a:ext cx="155304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549360" y="1463760"/>
            <a:ext cx="813636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a method that creates an Iterator.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15"/>
          <p:cNvSpPr/>
          <p:nvPr/>
        </p:nvSpPr>
        <p:spPr>
          <a:xfrm>
            <a:off x="-182520" y="2835360"/>
            <a:ext cx="638640" cy="456120"/>
          </a:xfrm>
          <a:custGeom>
            <a:avLst/>
            <a:gdLst/>
            <a:ahLst/>
            <a:rect l="l" t="t" r="r" b="b"/>
            <a:pathLst>
              <a:path w="1779" h="1272">
                <a:moveTo>
                  <a:pt x="0" y="355"/>
                </a:moveTo>
                <a:lnTo>
                  <a:pt x="1202" y="355"/>
                </a:lnTo>
                <a:lnTo>
                  <a:pt x="1202" y="0"/>
                </a:lnTo>
                <a:lnTo>
                  <a:pt x="1778" y="635"/>
                </a:lnTo>
                <a:lnTo>
                  <a:pt x="1202" y="1271"/>
                </a:lnTo>
                <a:lnTo>
                  <a:pt x="1202" y="915"/>
                </a:lnTo>
                <a:lnTo>
                  <a:pt x="0" y="915"/>
                </a:lnTo>
                <a:lnTo>
                  <a:pt x="0" y="355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6"/>
          <p:cNvSpPr/>
          <p:nvPr/>
        </p:nvSpPr>
        <p:spPr>
          <a:xfrm>
            <a:off x="7132680" y="3933720"/>
            <a:ext cx="182772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ustomShape 17"/>
          <p:cNvSpPr/>
          <p:nvPr/>
        </p:nvSpPr>
        <p:spPr>
          <a:xfrm>
            <a:off x="2104920" y="3983040"/>
            <a:ext cx="182772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94" name="Group 18"/>
          <p:cNvGrpSpPr/>
          <p:nvPr/>
        </p:nvGrpSpPr>
        <p:grpSpPr>
          <a:xfrm>
            <a:off x="1920960" y="3686040"/>
            <a:ext cx="452880" cy="910800"/>
            <a:chOff x="1920960" y="3686040"/>
            <a:chExt cx="452880" cy="910800"/>
          </a:xfrm>
        </p:grpSpPr>
        <p:sp>
          <p:nvSpPr>
            <p:cNvPr id="195" name="CustomShape 19"/>
            <p:cNvSpPr/>
            <p:nvPr/>
          </p:nvSpPr>
          <p:spPr>
            <a:xfrm>
              <a:off x="1920960" y="3686040"/>
              <a:ext cx="452880" cy="27612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20"/>
            <p:cNvSpPr/>
            <p:nvPr/>
          </p:nvSpPr>
          <p:spPr>
            <a:xfrm flipV="1">
              <a:off x="216648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" name="Group 21"/>
          <p:cNvGrpSpPr/>
          <p:nvPr/>
        </p:nvGrpSpPr>
        <p:grpSpPr>
          <a:xfrm>
            <a:off x="6765840" y="3686040"/>
            <a:ext cx="452880" cy="910800"/>
            <a:chOff x="6765840" y="3686040"/>
            <a:chExt cx="452880" cy="910800"/>
          </a:xfrm>
        </p:grpSpPr>
        <p:sp>
          <p:nvSpPr>
            <p:cNvPr id="198" name="CustomShape 22"/>
            <p:cNvSpPr/>
            <p:nvPr/>
          </p:nvSpPr>
          <p:spPr>
            <a:xfrm>
              <a:off x="6765840" y="3686040"/>
              <a:ext cx="452880" cy="27612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23"/>
            <p:cNvSpPr/>
            <p:nvPr/>
          </p:nvSpPr>
          <p:spPr>
            <a:xfrm flipV="1">
              <a:off x="701316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Iterable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394240" y="2193840"/>
            <a:ext cx="338184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 ): 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2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5394240" y="4572000"/>
            <a:ext cx="338184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MyIterator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4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>
            <a:off x="457200" y="2193840"/>
            <a:ext cx="338184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Iterator[T]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8"/>
          <p:cNvSpPr/>
          <p:nvPr/>
        </p:nvSpPr>
        <p:spPr>
          <a:xfrm>
            <a:off x="457200" y="4572000"/>
            <a:ext cx="338184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MyCollection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08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2"/>
          <p:cNvSpPr/>
          <p:nvPr/>
        </p:nvSpPr>
        <p:spPr>
          <a:xfrm>
            <a:off x="3840120" y="2560680"/>
            <a:ext cx="155304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3840120" y="5030640"/>
            <a:ext cx="155304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14"/>
          <p:cNvSpPr/>
          <p:nvPr/>
        </p:nvSpPr>
        <p:spPr>
          <a:xfrm>
            <a:off x="549360" y="1284120"/>
            <a:ext cx="813636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Python, an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has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__iter__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method that returns an Iterator.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15"/>
          <p:cNvSpPr/>
          <p:nvPr/>
        </p:nvSpPr>
        <p:spPr>
          <a:xfrm>
            <a:off x="6737400" y="3862440"/>
            <a:ext cx="182772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>
            <a:off x="1889280" y="3875040"/>
            <a:ext cx="182772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16" name="Group 17"/>
          <p:cNvGrpSpPr/>
          <p:nvPr/>
        </p:nvGrpSpPr>
        <p:grpSpPr>
          <a:xfrm>
            <a:off x="1920960" y="3657600"/>
            <a:ext cx="452880" cy="910800"/>
            <a:chOff x="1920960" y="3657600"/>
            <a:chExt cx="452880" cy="910800"/>
          </a:xfrm>
        </p:grpSpPr>
        <p:sp>
          <p:nvSpPr>
            <p:cNvPr id="217" name="CustomShape 18"/>
            <p:cNvSpPr/>
            <p:nvPr/>
          </p:nvSpPr>
          <p:spPr>
            <a:xfrm>
              <a:off x="1920960" y="3657600"/>
              <a:ext cx="452880" cy="27612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Line 19"/>
            <p:cNvSpPr/>
            <p:nvPr/>
          </p:nvSpPr>
          <p:spPr>
            <a:xfrm flipV="1">
              <a:off x="2166840" y="393480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20"/>
          <p:cNvGrpSpPr/>
          <p:nvPr/>
        </p:nvGrpSpPr>
        <p:grpSpPr>
          <a:xfrm>
            <a:off x="6765840" y="3686040"/>
            <a:ext cx="452880" cy="910800"/>
            <a:chOff x="6765840" y="3686040"/>
            <a:chExt cx="452880" cy="910800"/>
          </a:xfrm>
        </p:grpSpPr>
        <p:sp>
          <p:nvSpPr>
            <p:cNvPr id="220" name="CustomShape 21"/>
            <p:cNvSpPr/>
            <p:nvPr/>
          </p:nvSpPr>
          <p:spPr>
            <a:xfrm>
              <a:off x="6765840" y="3686040"/>
              <a:ext cx="452880" cy="27612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Line 22"/>
            <p:cNvSpPr/>
            <p:nvPr/>
          </p:nvSpPr>
          <p:spPr>
            <a:xfrm flipV="1">
              <a:off x="701316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11280" y="259920"/>
            <a:ext cx="7896600" cy="8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Uses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an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5040" y="1371240"/>
            <a:ext cx="83206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Anything that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can be used as the data source in a "for" loop, list comprehension, or map.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for loop:</a:t>
            </a:r>
            <a:endParaRPr b="0" lang="en-US" sz="2400" spc="-1" strike="noStrike">
              <a:latin typeface="Arial"/>
            </a:endParaRPr>
          </a:p>
          <a:p>
            <a:pPr marL="742680" indent="-279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list comprehension</a:t>
            </a:r>
            <a:endParaRPr b="0" lang="en-US" sz="2400" spc="-1" strike="noStrike">
              <a:latin typeface="Arial"/>
            </a:endParaRPr>
          </a:p>
          <a:p>
            <a:pPr marL="742680" indent="-279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[f(x) 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if condition(x)]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map function:</a:t>
            </a:r>
            <a:endParaRPr b="0" lang="en-US" sz="2400" spc="-1" strike="noStrike">
              <a:latin typeface="Arial"/>
            </a:endParaRPr>
          </a:p>
          <a:p>
            <a:pPr marL="742680" indent="-279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map(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function,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builtin functions:</a:t>
            </a:r>
            <a:endParaRPr b="0" lang="en-US" sz="2400" spc="-1" strike="noStrike">
              <a:latin typeface="Arial"/>
            </a:endParaRPr>
          </a:p>
          <a:p>
            <a:pPr marL="742680" indent="-279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max(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min(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sum(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any(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11280" y="259920"/>
            <a:ext cx="7896600" cy="8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objects are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10920" y="1371240"/>
            <a:ext cx="8349120" cy="53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list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set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dict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(iterator over keys)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 = open("somefile.txt")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Iterator returns lines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Generators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1280" y="259920"/>
            <a:ext cx="7896600" cy="8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classes are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10920" y="1371240"/>
            <a:ext cx="8349120" cy="53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10920" y="2286000"/>
            <a:ext cx="7954560" cy="40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You can check you answer: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foo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is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Iterable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then: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isinstance(foo, Iterable)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it = iter(foo)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next(it)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should return first element of </a:t>
            </a:r>
            <a:r>
              <a:rPr b="0" i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foo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Python is Unusual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49360" y="1284120"/>
            <a:ext cx="813636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collections.abc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</a:t>
            </a:r>
            <a:r>
              <a:rPr b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subtype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822240" y="1990800"/>
            <a:ext cx="2924640" cy="409608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4114800" y="4479840"/>
            <a:ext cx="4388400" cy="82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Iterators can create new iterators.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Just call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iter(iterator)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May not always work!!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Another Design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394240" y="2193840"/>
            <a:ext cx="338184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 ): 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5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394240" y="4572000"/>
            <a:ext cx="338184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MyIterator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7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457200" y="2193840"/>
            <a:ext cx="338184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Iterator[T]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457200" y="4572000"/>
            <a:ext cx="338184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MyCollection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41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2"/>
          <p:cNvSpPr/>
          <p:nvPr/>
        </p:nvSpPr>
        <p:spPr>
          <a:xfrm>
            <a:off x="3840120" y="2560680"/>
            <a:ext cx="155304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3840120" y="5030640"/>
            <a:ext cx="155304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CustomShape 14"/>
          <p:cNvSpPr/>
          <p:nvPr/>
        </p:nvSpPr>
        <p:spPr>
          <a:xfrm>
            <a:off x="549360" y="1284120"/>
            <a:ext cx="813636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&amp;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are an example of </a:t>
            </a:r>
            <a:r>
              <a:rPr b="1" i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Factory Method Pattern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6737400" y="3862440"/>
            <a:ext cx="182772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16"/>
          <p:cNvSpPr/>
          <p:nvPr/>
        </p:nvSpPr>
        <p:spPr>
          <a:xfrm>
            <a:off x="1889280" y="3875040"/>
            <a:ext cx="182772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9" name="Group 17"/>
          <p:cNvGrpSpPr/>
          <p:nvPr/>
        </p:nvGrpSpPr>
        <p:grpSpPr>
          <a:xfrm>
            <a:off x="1920960" y="3657600"/>
            <a:ext cx="452880" cy="910800"/>
            <a:chOff x="1920960" y="3657600"/>
            <a:chExt cx="452880" cy="910800"/>
          </a:xfrm>
        </p:grpSpPr>
        <p:sp>
          <p:nvSpPr>
            <p:cNvPr id="250" name="CustomShape 18"/>
            <p:cNvSpPr/>
            <p:nvPr/>
          </p:nvSpPr>
          <p:spPr>
            <a:xfrm>
              <a:off x="1920960" y="3657600"/>
              <a:ext cx="452880" cy="27612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Line 19"/>
            <p:cNvSpPr/>
            <p:nvPr/>
          </p:nvSpPr>
          <p:spPr>
            <a:xfrm flipV="1">
              <a:off x="2166840" y="393480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20"/>
          <p:cNvGrpSpPr/>
          <p:nvPr/>
        </p:nvGrpSpPr>
        <p:grpSpPr>
          <a:xfrm>
            <a:off x="6765840" y="3686040"/>
            <a:ext cx="452880" cy="910800"/>
            <a:chOff x="6765840" y="3686040"/>
            <a:chExt cx="452880" cy="910800"/>
          </a:xfrm>
        </p:grpSpPr>
        <p:sp>
          <p:nvSpPr>
            <p:cNvPr id="253" name="CustomShape 21"/>
            <p:cNvSpPr/>
            <p:nvPr/>
          </p:nvSpPr>
          <p:spPr>
            <a:xfrm>
              <a:off x="6765840" y="3686040"/>
              <a:ext cx="452880" cy="27612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Line 22"/>
            <p:cNvSpPr/>
            <p:nvPr/>
          </p:nvSpPr>
          <p:spPr>
            <a:xfrm flipV="1">
              <a:off x="701316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5" name="CustomShape 23"/>
          <p:cNvSpPr/>
          <p:nvPr/>
        </p:nvSpPr>
        <p:spPr>
          <a:xfrm>
            <a:off x="548640" y="1763640"/>
            <a:ext cx="3108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FACTORY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24"/>
          <p:cNvSpPr/>
          <p:nvPr/>
        </p:nvSpPr>
        <p:spPr>
          <a:xfrm>
            <a:off x="5486400" y="1737360"/>
            <a:ext cx="3108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PRODUCT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Can You Use in a for Loop?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11280" y="1371240"/>
            <a:ext cx="792036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7000"/>
          </a:bodyPr>
          <a:p>
            <a:pPr marL="342720" indent="-31500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___________: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dowork(x)</a:t>
            </a:r>
            <a:endParaRPr b="0" lang="en-US" sz="2400" spc="-1" strike="noStrike">
              <a:latin typeface="Arial"/>
            </a:endParaRPr>
          </a:p>
          <a:p>
            <a:pPr marL="342720" indent="-315000" algn="ctr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result = [f(x) for x in ___________]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 some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types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that can go in the blank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dict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tuple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file = open("somefile")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Iterator Design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11280" y="1371240"/>
            <a:ext cx="7982280" cy="53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8000"/>
          </a:bodyPr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Pattern Name: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cc3300"/>
                </a:solidFill>
                <a:latin typeface="Arial"/>
                <a:ea typeface="DejaVu Sans"/>
              </a:rPr>
              <a:t>Iterator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Context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need to access elements of a collection or data src.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Motivation (Forces) 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access elements of a collection without the need to know the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  <a:ea typeface="DejaVu Sans"/>
              </a:rPr>
              <a:t>underlying structure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of the collection.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collection provides an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with a method to get the next element.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DejaVu Sans"/>
              </a:rPr>
              <a:t>Consequences</a:t>
            </a:r>
            <a:endParaRPr b="0" lang="en-US" sz="2400" spc="-1" strike="noStrike">
              <a:latin typeface="Arial"/>
            </a:endParaRPr>
          </a:p>
          <a:p>
            <a:pPr marL="342720" indent="-31500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is not coupled to the kind of collection.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Collection type can be changed w/o changing other code.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Using an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11280" y="1371600"/>
            <a:ext cx="7911000" cy="44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Python you rarely use iterators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directly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but you can.</a:t>
            </a: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74680" y="1881720"/>
            <a:ext cx="8593560" cy="45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fruit = [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"Apple"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"Banana"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"Durian"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...]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iter =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(fruit)  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DejaVu Sans"/>
              </a:rPr>
              <a:t># create an iterator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'Apple'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'Banana'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str_iter =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("Hello")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(str_iter)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'H'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(str_iter)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'e'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Diagram for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19280" y="1806480"/>
            <a:ext cx="3381840" cy="18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Line 3"/>
          <p:cNvSpPr/>
          <p:nvPr/>
        </p:nvSpPr>
        <p:spPr>
          <a:xfrm>
            <a:off x="719280" y="255744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719280" y="4573440"/>
            <a:ext cx="338184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Line 5"/>
          <p:cNvSpPr/>
          <p:nvPr/>
        </p:nvSpPr>
        <p:spPr>
          <a:xfrm>
            <a:off x="71928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4846680" y="1827360"/>
            <a:ext cx="3381840" cy="185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&lt;&lt;type&gt;&gt;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Line 7"/>
          <p:cNvSpPr/>
          <p:nvPr/>
        </p:nvSpPr>
        <p:spPr>
          <a:xfrm>
            <a:off x="4846680" y="265104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4809960" y="4738680"/>
            <a:ext cx="338220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Line 9"/>
          <p:cNvSpPr/>
          <p:nvPr/>
        </p:nvSpPr>
        <p:spPr>
          <a:xfrm>
            <a:off x="4809960" y="5407200"/>
            <a:ext cx="338328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4846680" y="1279440"/>
            <a:ext cx="329148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Python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731880" y="1279440"/>
            <a:ext cx="329148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Design Pattern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7" name="Group 12"/>
          <p:cNvGrpSpPr/>
          <p:nvPr/>
        </p:nvGrpSpPr>
        <p:grpSpPr>
          <a:xfrm>
            <a:off x="2011320" y="3665520"/>
            <a:ext cx="452880" cy="910800"/>
            <a:chOff x="2011320" y="3665520"/>
            <a:chExt cx="452880" cy="910800"/>
          </a:xfrm>
        </p:grpSpPr>
        <p:sp>
          <p:nvSpPr>
            <p:cNvPr id="158" name="CustomShape 13"/>
            <p:cNvSpPr/>
            <p:nvPr/>
          </p:nvSpPr>
          <p:spPr>
            <a:xfrm>
              <a:off x="2011320" y="3665520"/>
              <a:ext cx="452880" cy="27612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14"/>
            <p:cNvSpPr/>
            <p:nvPr/>
          </p:nvSpPr>
          <p:spPr>
            <a:xfrm flipV="1">
              <a:off x="2259000" y="394272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roup 15"/>
          <p:cNvGrpSpPr/>
          <p:nvPr/>
        </p:nvGrpSpPr>
        <p:grpSpPr>
          <a:xfrm>
            <a:off x="6218280" y="3686040"/>
            <a:ext cx="452880" cy="1064880"/>
            <a:chOff x="6218280" y="3686040"/>
            <a:chExt cx="452880" cy="1064880"/>
          </a:xfrm>
        </p:grpSpPr>
        <p:sp>
          <p:nvSpPr>
            <p:cNvPr id="161" name="CustomShape 16"/>
            <p:cNvSpPr/>
            <p:nvPr/>
          </p:nvSpPr>
          <p:spPr>
            <a:xfrm>
              <a:off x="6218280" y="3686040"/>
              <a:ext cx="452880" cy="323640"/>
            </a:xfrm>
            <a:custGeom>
              <a:avLst/>
              <a:gdLst/>
              <a:ahLst/>
              <a:rect l="l" t="t" r="r" b="b"/>
              <a:pathLst>
                <a:path w="1263" h="904">
                  <a:moveTo>
                    <a:pt x="631" y="0"/>
                  </a:moveTo>
                  <a:lnTo>
                    <a:pt x="1262" y="903"/>
                  </a:lnTo>
                  <a:lnTo>
                    <a:pt x="0" y="903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17"/>
            <p:cNvSpPr/>
            <p:nvPr/>
          </p:nvSpPr>
          <p:spPr>
            <a:xfrm flipV="1">
              <a:off x="6465600" y="4010760"/>
              <a:ext cx="0" cy="7401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CustomShape 18"/>
          <p:cNvSpPr/>
          <p:nvPr/>
        </p:nvSpPr>
        <p:spPr>
          <a:xfrm>
            <a:off x="2286000" y="3946680"/>
            <a:ext cx="164520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19"/>
          <p:cNvSpPr/>
          <p:nvPr/>
        </p:nvSpPr>
        <p:spPr>
          <a:xfrm>
            <a:off x="6465960" y="4014720"/>
            <a:ext cx="164520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20"/>
          <p:cNvSpPr/>
          <p:nvPr/>
        </p:nvSpPr>
        <p:spPr>
          <a:xfrm>
            <a:off x="914400" y="6217920"/>
            <a:ext cx="71316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is a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type parameter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1280" y="259920"/>
            <a:ext cx="7895160" cy="8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11280" y="1371240"/>
            <a:ext cx="789516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= specify some required behavior (methods), but not the implementation of the behavior.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Python does not really have 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type.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Python, 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abstract 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serves as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interface.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48640" y="4019400"/>
            <a:ext cx="7771680" cy="2747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collections.abc import ABC, abstractmethod</a:t>
            </a:r>
            <a:endParaRPr b="0" lang="en-US" sz="20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Iterator(ABC):</a:t>
            </a:r>
            <a:endParaRPr b="0" lang="en-US" sz="20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@abstractmethod</a:t>
            </a:r>
            <a:endParaRPr b="0" lang="en-US" sz="20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__next__(self):</a:t>
            </a:r>
            <a:endParaRPr b="0" lang="en-US" sz="20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"""Return the next element."""</a:t>
            </a:r>
            <a:endParaRPr b="0" lang="en-US" sz="20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pass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1280" y="259920"/>
            <a:ext cx="7895160" cy="8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Iterator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11280" y="1371600"/>
            <a:ext cx="7895160" cy="44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collections.abc.Iterator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abstract base class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type hint, which has a parameter: 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Iterator[date]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= an iterator for date objects.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an Appointments class is an Iterator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Appointments(Iterator[date])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How do you Get an Iterator?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11280" y="1371240"/>
            <a:ext cx="7911000" cy="38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Context: </a:t>
            </a: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Forces:</a:t>
            </a: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don't want our code to be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coupled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a particular collection type.  We want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always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iterators in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same way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1280" y="259920"/>
            <a:ext cx="79110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Create an Iterator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11280" y="1371600"/>
            <a:ext cx="7911000" cy="44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__iter__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method creates an iterator.</a:t>
            </a: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274680" y="1881720"/>
            <a:ext cx="8593560" cy="250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fruit = [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"Apple"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"Banana"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"Durian"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...]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iter = fruit.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__iter__()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DejaVu Sans"/>
              </a:rPr>
              <a:t># same as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DejaVu Sans"/>
              </a:rPr>
              <a:t>iter(fruit)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'Apple'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'Banana'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57200" y="4846320"/>
            <a:ext cx="8320320" cy="9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should write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iter(fruit)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not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fruit.__iter__()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2002-08-24T11:28:31Z</dcterms:created>
  <dc:creator>Kenneth Louden</dc:creator>
  <dc:description/>
  <dc:language>en-US</dc:language>
  <cp:lastModifiedBy/>
  <cp:lastPrinted>2003-07-29T02:17:09Z</cp:lastPrinted>
  <dcterms:modified xsi:type="dcterms:W3CDTF">2022-10-27T13:49:46Z</dcterms:modified>
  <cp:revision>302</cp:revision>
  <dc:subject>Programming Languages: Principles and Practice, 2nd Ed.</dc:subject>
  <dc:title>Chapter 10 - Object-oriented Programming</dc:title>
</cp:coreProperties>
</file>